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79"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96" y="16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1401043" y="6230111"/>
            <a:ext cx="457200" cy="457200"/>
          </a:xfrm>
          <a:prstGeom prst="rect">
            <a:avLst/>
          </a:prstGeom>
        </p:spPr>
      </p:pic>
      <p:sp>
        <p:nvSpPr>
          <p:cNvPr id="17" name="bg object 17"/>
          <p:cNvSpPr/>
          <p:nvPr/>
        </p:nvSpPr>
        <p:spPr>
          <a:xfrm>
            <a:off x="11431523" y="6259067"/>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700">
            <a:solidFill>
              <a:srgbClr val="FFFFFF"/>
            </a:solidFill>
          </a:ln>
        </p:spPr>
        <p:txBody>
          <a:bodyPr wrap="square" lIns="0" tIns="0" rIns="0" bIns="0" rtlCol="0"/>
          <a:lstStyle/>
          <a:p>
            <a:endParaRPr/>
          </a:p>
        </p:txBody>
      </p:sp>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21003919@myrp.edu.sg" TargetMode="Externa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mailto:21026039@gmail.com" TargetMode="External"/><Relationship Id="rId4" Type="http://schemas.openxmlformats.org/officeDocument/2006/relationships/image" Target="../media/image4.png"/><Relationship Id="rId9" Type="http://schemas.openxmlformats.org/officeDocument/2006/relationships/hyperlink" Target="mailto:21008441@myrp.edu.s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jp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0496" y="1347216"/>
            <a:ext cx="10222992" cy="80772"/>
          </a:xfrm>
          <a:prstGeom prst="rect">
            <a:avLst/>
          </a:prstGeom>
        </p:spPr>
      </p:pic>
      <p:grpSp>
        <p:nvGrpSpPr>
          <p:cNvPr id="3" name="object 3"/>
          <p:cNvGrpSpPr/>
          <p:nvPr/>
        </p:nvGrpSpPr>
        <p:grpSpPr>
          <a:xfrm>
            <a:off x="920496" y="1346327"/>
            <a:ext cx="10223500" cy="3803650"/>
            <a:chOff x="920496" y="1346327"/>
            <a:chExt cx="10223500" cy="3803650"/>
          </a:xfrm>
        </p:grpSpPr>
        <p:pic>
          <p:nvPicPr>
            <p:cNvPr id="4" name="object 4"/>
            <p:cNvPicPr/>
            <p:nvPr/>
          </p:nvPicPr>
          <p:blipFill>
            <a:blip r:embed="rId3" cstate="print"/>
            <a:stretch>
              <a:fillRect/>
            </a:stretch>
          </p:blipFill>
          <p:spPr>
            <a:xfrm>
              <a:off x="920496" y="4299203"/>
              <a:ext cx="10222992" cy="80772"/>
            </a:xfrm>
            <a:prstGeom prst="rect">
              <a:avLst/>
            </a:prstGeom>
          </p:spPr>
        </p:pic>
        <p:pic>
          <p:nvPicPr>
            <p:cNvPr id="5" name="object 5"/>
            <p:cNvPicPr/>
            <p:nvPr/>
          </p:nvPicPr>
          <p:blipFill>
            <a:blip r:embed="rId4" cstate="print"/>
            <a:stretch>
              <a:fillRect/>
            </a:stretch>
          </p:blipFill>
          <p:spPr>
            <a:xfrm>
              <a:off x="920496" y="1484376"/>
              <a:ext cx="10222992" cy="3665220"/>
            </a:xfrm>
            <a:prstGeom prst="rect">
              <a:avLst/>
            </a:prstGeom>
          </p:spPr>
        </p:pic>
        <p:sp>
          <p:nvSpPr>
            <p:cNvPr id="6" name="object 6"/>
            <p:cNvSpPr/>
            <p:nvPr/>
          </p:nvSpPr>
          <p:spPr>
            <a:xfrm>
              <a:off x="9757410" y="4178046"/>
              <a:ext cx="866140" cy="864235"/>
            </a:xfrm>
            <a:custGeom>
              <a:avLst/>
              <a:gdLst/>
              <a:ahLst/>
              <a:cxnLst/>
              <a:rect l="l" t="t" r="r" b="b"/>
              <a:pathLst>
                <a:path w="866140" h="864235">
                  <a:moveTo>
                    <a:pt x="0" y="432053"/>
                  </a:moveTo>
                  <a:lnTo>
                    <a:pt x="2540" y="384974"/>
                  </a:lnTo>
                  <a:lnTo>
                    <a:pt x="9983" y="339363"/>
                  </a:lnTo>
                  <a:lnTo>
                    <a:pt x="22067" y="295485"/>
                  </a:lnTo>
                  <a:lnTo>
                    <a:pt x="38526" y="253603"/>
                  </a:lnTo>
                  <a:lnTo>
                    <a:pt x="59097" y="213980"/>
                  </a:lnTo>
                  <a:lnTo>
                    <a:pt x="83515" y="176881"/>
                  </a:lnTo>
                  <a:lnTo>
                    <a:pt x="111516" y="142568"/>
                  </a:lnTo>
                  <a:lnTo>
                    <a:pt x="142836" y="111305"/>
                  </a:lnTo>
                  <a:lnTo>
                    <a:pt x="177210" y="83356"/>
                  </a:lnTo>
                  <a:lnTo>
                    <a:pt x="214376" y="58984"/>
                  </a:lnTo>
                  <a:lnTo>
                    <a:pt x="254067" y="38452"/>
                  </a:lnTo>
                  <a:lnTo>
                    <a:pt x="296021" y="22024"/>
                  </a:lnTo>
                  <a:lnTo>
                    <a:pt x="339973" y="9964"/>
                  </a:lnTo>
                  <a:lnTo>
                    <a:pt x="385660" y="2535"/>
                  </a:lnTo>
                  <a:lnTo>
                    <a:pt x="432816" y="0"/>
                  </a:lnTo>
                  <a:lnTo>
                    <a:pt x="479971" y="2535"/>
                  </a:lnTo>
                  <a:lnTo>
                    <a:pt x="525658" y="9964"/>
                  </a:lnTo>
                  <a:lnTo>
                    <a:pt x="569610" y="22024"/>
                  </a:lnTo>
                  <a:lnTo>
                    <a:pt x="611564" y="38452"/>
                  </a:lnTo>
                  <a:lnTo>
                    <a:pt x="651255" y="58984"/>
                  </a:lnTo>
                  <a:lnTo>
                    <a:pt x="688421" y="83356"/>
                  </a:lnTo>
                  <a:lnTo>
                    <a:pt x="722795" y="111305"/>
                  </a:lnTo>
                  <a:lnTo>
                    <a:pt x="754115" y="142568"/>
                  </a:lnTo>
                  <a:lnTo>
                    <a:pt x="782116" y="176881"/>
                  </a:lnTo>
                  <a:lnTo>
                    <a:pt x="806534" y="213980"/>
                  </a:lnTo>
                  <a:lnTo>
                    <a:pt x="827105" y="253603"/>
                  </a:lnTo>
                  <a:lnTo>
                    <a:pt x="843564" y="295485"/>
                  </a:lnTo>
                  <a:lnTo>
                    <a:pt x="855648" y="339363"/>
                  </a:lnTo>
                  <a:lnTo>
                    <a:pt x="863092" y="384974"/>
                  </a:lnTo>
                  <a:lnTo>
                    <a:pt x="865632" y="432053"/>
                  </a:lnTo>
                  <a:lnTo>
                    <a:pt x="863092" y="479133"/>
                  </a:lnTo>
                  <a:lnTo>
                    <a:pt x="855648" y="524744"/>
                  </a:lnTo>
                  <a:lnTo>
                    <a:pt x="843564" y="568622"/>
                  </a:lnTo>
                  <a:lnTo>
                    <a:pt x="827105" y="610504"/>
                  </a:lnTo>
                  <a:lnTo>
                    <a:pt x="806534" y="650127"/>
                  </a:lnTo>
                  <a:lnTo>
                    <a:pt x="782116" y="687226"/>
                  </a:lnTo>
                  <a:lnTo>
                    <a:pt x="754115" y="721539"/>
                  </a:lnTo>
                  <a:lnTo>
                    <a:pt x="722795" y="752802"/>
                  </a:lnTo>
                  <a:lnTo>
                    <a:pt x="688421" y="780751"/>
                  </a:lnTo>
                  <a:lnTo>
                    <a:pt x="651255" y="805123"/>
                  </a:lnTo>
                  <a:lnTo>
                    <a:pt x="611564" y="825655"/>
                  </a:lnTo>
                  <a:lnTo>
                    <a:pt x="569610" y="842083"/>
                  </a:lnTo>
                  <a:lnTo>
                    <a:pt x="525658" y="854143"/>
                  </a:lnTo>
                  <a:lnTo>
                    <a:pt x="479971" y="861572"/>
                  </a:lnTo>
                  <a:lnTo>
                    <a:pt x="432816" y="864107"/>
                  </a:lnTo>
                  <a:lnTo>
                    <a:pt x="385660" y="861572"/>
                  </a:lnTo>
                  <a:lnTo>
                    <a:pt x="339973" y="854143"/>
                  </a:lnTo>
                  <a:lnTo>
                    <a:pt x="296021" y="842083"/>
                  </a:lnTo>
                  <a:lnTo>
                    <a:pt x="254067" y="825655"/>
                  </a:lnTo>
                  <a:lnTo>
                    <a:pt x="214376" y="805123"/>
                  </a:lnTo>
                  <a:lnTo>
                    <a:pt x="177210" y="780751"/>
                  </a:lnTo>
                  <a:lnTo>
                    <a:pt x="142836" y="752802"/>
                  </a:lnTo>
                  <a:lnTo>
                    <a:pt x="111516" y="721539"/>
                  </a:lnTo>
                  <a:lnTo>
                    <a:pt x="83515" y="687226"/>
                  </a:lnTo>
                  <a:lnTo>
                    <a:pt x="59097" y="650127"/>
                  </a:lnTo>
                  <a:lnTo>
                    <a:pt x="38526" y="610504"/>
                  </a:lnTo>
                  <a:lnTo>
                    <a:pt x="22067" y="568622"/>
                  </a:lnTo>
                  <a:lnTo>
                    <a:pt x="9983" y="524744"/>
                  </a:lnTo>
                  <a:lnTo>
                    <a:pt x="2539" y="479133"/>
                  </a:lnTo>
                  <a:lnTo>
                    <a:pt x="0" y="432053"/>
                  </a:lnTo>
                  <a:close/>
                </a:path>
              </a:pathLst>
            </a:custGeom>
            <a:ln w="25400">
              <a:solidFill>
                <a:srgbClr val="FFFFFF"/>
              </a:solidFill>
            </a:ln>
          </p:spPr>
          <p:txBody>
            <a:bodyPr wrap="square" lIns="0" tIns="0" rIns="0" bIns="0" rtlCol="0"/>
            <a:lstStyle/>
            <a:p>
              <a:endParaRPr/>
            </a:p>
          </p:txBody>
        </p:sp>
        <p:pic>
          <p:nvPicPr>
            <p:cNvPr id="7" name="object 7"/>
            <p:cNvPicPr/>
            <p:nvPr/>
          </p:nvPicPr>
          <p:blipFill>
            <a:blip r:embed="rId5" cstate="print"/>
            <a:stretch>
              <a:fillRect/>
            </a:stretch>
          </p:blipFill>
          <p:spPr>
            <a:xfrm>
              <a:off x="1167015" y="1346327"/>
              <a:ext cx="8749525" cy="830707"/>
            </a:xfrm>
            <a:prstGeom prst="rect">
              <a:avLst/>
            </a:prstGeom>
          </p:spPr>
        </p:pic>
        <p:pic>
          <p:nvPicPr>
            <p:cNvPr id="8" name="object 8"/>
            <p:cNvPicPr/>
            <p:nvPr/>
          </p:nvPicPr>
          <p:blipFill>
            <a:blip r:embed="rId6" cstate="print"/>
            <a:stretch>
              <a:fillRect/>
            </a:stretch>
          </p:blipFill>
          <p:spPr>
            <a:xfrm>
              <a:off x="1161669" y="2394838"/>
              <a:ext cx="9298305" cy="830707"/>
            </a:xfrm>
            <a:prstGeom prst="rect">
              <a:avLst/>
            </a:prstGeom>
          </p:spPr>
        </p:pic>
        <p:pic>
          <p:nvPicPr>
            <p:cNvPr id="9" name="object 9"/>
            <p:cNvPicPr/>
            <p:nvPr/>
          </p:nvPicPr>
          <p:blipFill>
            <a:blip r:embed="rId7" cstate="print"/>
            <a:stretch>
              <a:fillRect/>
            </a:stretch>
          </p:blipFill>
          <p:spPr>
            <a:xfrm>
              <a:off x="1167015" y="3443350"/>
              <a:ext cx="4834242" cy="830707"/>
            </a:xfrm>
            <a:prstGeom prst="rect">
              <a:avLst/>
            </a:prstGeom>
          </p:spPr>
        </p:pic>
      </p:grpSp>
      <p:sp>
        <p:nvSpPr>
          <p:cNvPr id="10" name="object 10"/>
          <p:cNvSpPr txBox="1"/>
          <p:nvPr/>
        </p:nvSpPr>
        <p:spPr>
          <a:xfrm>
            <a:off x="1208938" y="4664709"/>
            <a:ext cx="3591662" cy="1959447"/>
          </a:xfrm>
          <a:prstGeom prst="rect">
            <a:avLst/>
          </a:prstGeom>
        </p:spPr>
        <p:txBody>
          <a:bodyPr vert="horz" wrap="square" lIns="0" tIns="12700" rIns="0" bIns="0" rtlCol="0">
            <a:spAutoFit/>
          </a:bodyPr>
          <a:lstStyle/>
          <a:p>
            <a:pPr marL="12700" marR="1594485">
              <a:lnSpc>
                <a:spcPct val="153300"/>
              </a:lnSpc>
              <a:spcBef>
                <a:spcPts val="100"/>
              </a:spcBef>
            </a:pPr>
            <a:r>
              <a:rPr sz="1200" dirty="0">
                <a:latin typeface="Rockwell"/>
                <a:cs typeface="Rockwell"/>
              </a:rPr>
              <a:t>Ian</a:t>
            </a:r>
            <a:r>
              <a:rPr sz="1200" spc="-25" dirty="0">
                <a:latin typeface="Rockwell"/>
                <a:cs typeface="Rockwell"/>
              </a:rPr>
              <a:t> </a:t>
            </a:r>
            <a:r>
              <a:rPr sz="1200" dirty="0">
                <a:latin typeface="Rockwell"/>
                <a:cs typeface="Rockwell"/>
              </a:rPr>
              <a:t>Marc</a:t>
            </a:r>
            <a:r>
              <a:rPr sz="1200" spc="-40" dirty="0">
                <a:latin typeface="Rockwell"/>
                <a:cs typeface="Rockwell"/>
              </a:rPr>
              <a:t> </a:t>
            </a:r>
            <a:r>
              <a:rPr sz="1200" spc="-10" dirty="0">
                <a:latin typeface="Rockwell"/>
                <a:cs typeface="Rockwell"/>
              </a:rPr>
              <a:t>Daniel </a:t>
            </a:r>
            <a:r>
              <a:rPr sz="1200" dirty="0">
                <a:latin typeface="Rockwell"/>
                <a:cs typeface="Rockwell"/>
              </a:rPr>
              <a:t>Republic</a:t>
            </a:r>
            <a:r>
              <a:rPr sz="1200" spc="-40" dirty="0">
                <a:latin typeface="Rockwell"/>
                <a:cs typeface="Rockwell"/>
              </a:rPr>
              <a:t> </a:t>
            </a:r>
            <a:r>
              <a:rPr sz="1200" spc="-10" dirty="0">
                <a:latin typeface="Rockwell"/>
                <a:cs typeface="Rockwell"/>
              </a:rPr>
              <a:t>polytechnic</a:t>
            </a:r>
            <a:endParaRPr sz="1200" dirty="0">
              <a:latin typeface="Rockwell"/>
              <a:cs typeface="Rockwell"/>
            </a:endParaRPr>
          </a:p>
          <a:p>
            <a:pPr marL="12700" marR="5080">
              <a:lnSpc>
                <a:spcPct val="153400"/>
              </a:lnSpc>
            </a:pPr>
            <a:r>
              <a:rPr sz="1200" dirty="0">
                <a:latin typeface="Rockwell"/>
                <a:cs typeface="Rockwell"/>
              </a:rPr>
              <a:t>Diploma</a:t>
            </a:r>
            <a:r>
              <a:rPr sz="1200" spc="-5" dirty="0">
                <a:latin typeface="Rockwell"/>
                <a:cs typeface="Rockwell"/>
              </a:rPr>
              <a:t> </a:t>
            </a:r>
            <a:r>
              <a:rPr sz="1200" dirty="0">
                <a:latin typeface="Rockwell"/>
                <a:cs typeface="Rockwell"/>
              </a:rPr>
              <a:t>in Infocomm</a:t>
            </a:r>
            <a:r>
              <a:rPr sz="1200" spc="5" dirty="0">
                <a:latin typeface="Rockwell"/>
                <a:cs typeface="Rockwell"/>
              </a:rPr>
              <a:t> </a:t>
            </a:r>
            <a:r>
              <a:rPr sz="1200" dirty="0">
                <a:latin typeface="Rockwell"/>
                <a:cs typeface="Rockwell"/>
              </a:rPr>
              <a:t>Security</a:t>
            </a:r>
            <a:r>
              <a:rPr sz="1200" spc="5" dirty="0">
                <a:latin typeface="Rockwell"/>
                <a:cs typeface="Rockwell"/>
              </a:rPr>
              <a:t> </a:t>
            </a:r>
            <a:r>
              <a:rPr sz="1200" spc="-10" dirty="0">
                <a:latin typeface="Rockwell"/>
                <a:cs typeface="Rockwell"/>
              </a:rPr>
              <a:t>Management </a:t>
            </a:r>
            <a:r>
              <a:rPr lang="en-SG" sz="1200" dirty="0">
                <a:latin typeface="Rockwell"/>
                <a:cs typeface="Rockwell"/>
              </a:rPr>
              <a:t>Ian</a:t>
            </a:r>
            <a:r>
              <a:rPr lang="en-SG" sz="1200" spc="-25" dirty="0">
                <a:latin typeface="Rockwell"/>
                <a:cs typeface="Rockwell"/>
              </a:rPr>
              <a:t> </a:t>
            </a:r>
            <a:r>
              <a:rPr lang="en-SG" sz="1200" dirty="0">
                <a:latin typeface="Rockwell"/>
                <a:cs typeface="Rockwell"/>
              </a:rPr>
              <a:t>Marc</a:t>
            </a:r>
            <a:r>
              <a:rPr lang="en-SG" sz="1200" spc="-40" dirty="0">
                <a:latin typeface="Rockwell"/>
                <a:cs typeface="Rockwell"/>
              </a:rPr>
              <a:t> </a:t>
            </a:r>
            <a:r>
              <a:rPr lang="en-SG" sz="1200" spc="-10" dirty="0">
                <a:latin typeface="Rockwell"/>
                <a:cs typeface="Rockwell"/>
              </a:rPr>
              <a:t>Daniel (</a:t>
            </a:r>
            <a:r>
              <a:rPr sz="1200" spc="-10" dirty="0">
                <a:latin typeface="Rockwell"/>
                <a:cs typeface="Rockwell"/>
                <a:hlinkClick r:id="rId8"/>
              </a:rPr>
              <a:t>21003919@myrp.edu.sg</a:t>
            </a:r>
            <a:r>
              <a:rPr lang="en-US" sz="1200" spc="-10" dirty="0">
                <a:latin typeface="Rockwell"/>
                <a:cs typeface="Rockwell"/>
              </a:rPr>
              <a:t>), Russell Low (</a:t>
            </a:r>
            <a:r>
              <a:rPr lang="en-US" sz="1200" spc="-10" dirty="0">
                <a:latin typeface="Rockwell"/>
                <a:cs typeface="Rockwell"/>
                <a:hlinkClick r:id="rId9"/>
              </a:rPr>
              <a:t>21008441@myrp.edu.sg</a:t>
            </a:r>
            <a:r>
              <a:rPr lang="en-US" sz="1200" spc="-10" dirty="0">
                <a:latin typeface="Rockwell"/>
                <a:cs typeface="Rockwell"/>
              </a:rPr>
              <a:t>), Antony Thomas </a:t>
            </a:r>
            <a:r>
              <a:rPr lang="en-US" sz="1200" spc="-10" dirty="0" err="1">
                <a:latin typeface="Rockwell"/>
                <a:cs typeface="Rockwell"/>
              </a:rPr>
              <a:t>Kollannoor</a:t>
            </a:r>
            <a:r>
              <a:rPr lang="en-US" sz="1200" spc="-10" dirty="0">
                <a:latin typeface="Rockwell"/>
                <a:cs typeface="Rockwell"/>
              </a:rPr>
              <a:t> Ranjith (</a:t>
            </a:r>
            <a:r>
              <a:rPr lang="en-US" sz="1200" spc="-10" dirty="0">
                <a:latin typeface="Rockwell"/>
                <a:cs typeface="Rockwell"/>
                <a:hlinkClick r:id="rId10"/>
              </a:rPr>
              <a:t>21026039@gmail.com</a:t>
            </a:r>
            <a:r>
              <a:rPr lang="en-US" sz="1200" spc="-10" dirty="0">
                <a:latin typeface="Rockwell"/>
                <a:cs typeface="Rockwell"/>
              </a:rPr>
              <a:t>), </a:t>
            </a:r>
            <a:r>
              <a:rPr lang="en-US" sz="1200" spc="-10" dirty="0" err="1">
                <a:latin typeface="Rockwell"/>
                <a:cs typeface="Rockwell"/>
              </a:rPr>
              <a:t>Vinith</a:t>
            </a:r>
            <a:r>
              <a:rPr lang="en-US" sz="1200" spc="-10" dirty="0">
                <a:latin typeface="Rockwell"/>
                <a:cs typeface="Rockwell"/>
              </a:rPr>
              <a:t> Kumar Selvam A/L</a:t>
            </a:r>
            <a:r>
              <a:rPr lang="en-SG" sz="1200" b="0" i="0" u="sng" dirty="0">
                <a:solidFill>
                  <a:srgbClr val="FFFFFF"/>
                </a:solidFill>
                <a:effectLst/>
                <a:latin typeface="SF UI Text"/>
              </a:rPr>
              <a:t>du.sg</a:t>
            </a:r>
            <a:endParaRPr sz="1200" dirty="0">
              <a:latin typeface="Rockwell"/>
              <a:cs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7411" y="982091"/>
            <a:ext cx="5661571" cy="632206"/>
          </a:xfrm>
          <a:prstGeom prst="rect">
            <a:avLst/>
          </a:prstGeom>
        </p:spPr>
      </p:pic>
      <p:sp>
        <p:nvSpPr>
          <p:cNvPr id="3" name="object 3"/>
          <p:cNvSpPr txBox="1"/>
          <p:nvPr/>
        </p:nvSpPr>
        <p:spPr>
          <a:xfrm>
            <a:off x="1148892" y="2115438"/>
            <a:ext cx="5961380" cy="3025775"/>
          </a:xfrm>
          <a:prstGeom prst="rect">
            <a:avLst/>
          </a:prstGeom>
        </p:spPr>
        <p:txBody>
          <a:bodyPr vert="horz" wrap="square" lIns="0" tIns="13335" rIns="0" bIns="0" rtlCol="0">
            <a:spAutoFit/>
          </a:bodyPr>
          <a:lstStyle/>
          <a:p>
            <a:pPr marL="194945" indent="-182880">
              <a:lnSpc>
                <a:spcPct val="100000"/>
              </a:lnSpc>
              <a:spcBef>
                <a:spcPts val="105"/>
              </a:spcBef>
              <a:buClr>
                <a:srgbClr val="9E3611"/>
              </a:buClr>
              <a:buSzPct val="85000"/>
              <a:buFont typeface="Wingdings"/>
              <a:buChar char=""/>
              <a:tabLst>
                <a:tab pos="195580" algn="l"/>
              </a:tabLst>
            </a:pPr>
            <a:r>
              <a:rPr sz="2000" dirty="0">
                <a:latin typeface="Rockwell"/>
                <a:cs typeface="Rockwell"/>
              </a:rPr>
              <a:t>This</a:t>
            </a:r>
            <a:r>
              <a:rPr sz="2000" spc="-25" dirty="0">
                <a:latin typeface="Rockwell"/>
                <a:cs typeface="Rockwell"/>
              </a:rPr>
              <a:t> </a:t>
            </a:r>
            <a:r>
              <a:rPr sz="2000" dirty="0">
                <a:latin typeface="Rockwell"/>
                <a:cs typeface="Rockwell"/>
              </a:rPr>
              <a:t>App</a:t>
            </a:r>
            <a:r>
              <a:rPr sz="2000" spc="-10" dirty="0">
                <a:latin typeface="Rockwell"/>
                <a:cs typeface="Rockwell"/>
              </a:rPr>
              <a:t> provides</a:t>
            </a:r>
            <a:r>
              <a:rPr sz="2000" spc="-2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user</a:t>
            </a:r>
            <a:r>
              <a:rPr sz="2000" spc="-15" dirty="0">
                <a:latin typeface="Rockwell"/>
                <a:cs typeface="Rockwell"/>
              </a:rPr>
              <a:t> </a:t>
            </a:r>
            <a:r>
              <a:rPr sz="2000" dirty="0">
                <a:latin typeface="Rockwell"/>
                <a:cs typeface="Rockwell"/>
              </a:rPr>
              <a:t>with</a:t>
            </a:r>
            <a:r>
              <a:rPr sz="2000" spc="-2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options</a:t>
            </a:r>
            <a:r>
              <a:rPr sz="2000" spc="-20" dirty="0">
                <a:latin typeface="Rockwell"/>
                <a:cs typeface="Rockwell"/>
              </a:rPr>
              <a:t> </a:t>
            </a:r>
            <a:r>
              <a:rPr sz="2000" spc="-25" dirty="0">
                <a:latin typeface="Rockwell"/>
                <a:cs typeface="Rockwell"/>
              </a:rPr>
              <a:t>to:</a:t>
            </a:r>
            <a:endParaRPr sz="2000">
              <a:latin typeface="Rockwell"/>
              <a:cs typeface="Rockwell"/>
            </a:endParaRPr>
          </a:p>
          <a:p>
            <a:pPr>
              <a:lnSpc>
                <a:spcPct val="100000"/>
              </a:lnSpc>
              <a:spcBef>
                <a:spcPts val="114"/>
              </a:spcBef>
              <a:buClr>
                <a:srgbClr val="9E3611"/>
              </a:buClr>
              <a:buFont typeface="Wingdings"/>
              <a:buChar char=""/>
            </a:pPr>
            <a:endParaRPr sz="1500">
              <a:latin typeface="Rockwell"/>
              <a:cs typeface="Rockwell"/>
            </a:endParaRPr>
          </a:p>
          <a:p>
            <a:pPr marL="189230" marR="360680" lvl="1" indent="259715">
              <a:lnSpc>
                <a:spcPts val="2160"/>
              </a:lnSpc>
              <a:spcBef>
                <a:spcPts val="5"/>
              </a:spcBef>
              <a:buAutoNum type="arabicPeriod"/>
              <a:tabLst>
                <a:tab pos="448945" algn="l"/>
              </a:tabLst>
            </a:pPr>
            <a:r>
              <a:rPr sz="2000" dirty="0">
                <a:latin typeface="Rockwell"/>
                <a:cs typeface="Rockwell"/>
              </a:rPr>
              <a:t>To</a:t>
            </a:r>
            <a:r>
              <a:rPr sz="2000" spc="-45" dirty="0">
                <a:latin typeface="Rockwell"/>
                <a:cs typeface="Rockwell"/>
              </a:rPr>
              <a:t> </a:t>
            </a:r>
            <a:r>
              <a:rPr sz="2000" dirty="0">
                <a:latin typeface="Rockwell"/>
                <a:cs typeface="Rockwell"/>
              </a:rPr>
              <a:t>post</a:t>
            </a:r>
            <a:r>
              <a:rPr sz="2000" spc="-50" dirty="0">
                <a:latin typeface="Rockwell"/>
                <a:cs typeface="Rockwell"/>
              </a:rPr>
              <a:t> </a:t>
            </a:r>
            <a:r>
              <a:rPr sz="2000" dirty="0">
                <a:latin typeface="Rockwell"/>
                <a:cs typeface="Rockwell"/>
              </a:rPr>
              <a:t>a</a:t>
            </a:r>
            <a:r>
              <a:rPr sz="2000" spc="-35" dirty="0">
                <a:latin typeface="Rockwell"/>
                <a:cs typeface="Rockwell"/>
              </a:rPr>
              <a:t> </a:t>
            </a:r>
            <a:r>
              <a:rPr sz="2000" dirty="0">
                <a:latin typeface="Rockwell"/>
                <a:cs typeface="Rockwell"/>
              </a:rPr>
              <a:t>picture</a:t>
            </a:r>
            <a:r>
              <a:rPr sz="2000" spc="-35" dirty="0">
                <a:latin typeface="Rockwell"/>
                <a:cs typeface="Rockwell"/>
              </a:rPr>
              <a:t> </a:t>
            </a:r>
            <a:r>
              <a:rPr sz="2000" dirty="0">
                <a:latin typeface="Rockwell"/>
                <a:cs typeface="Rockwell"/>
              </a:rPr>
              <a:t>of</a:t>
            </a:r>
            <a:r>
              <a:rPr sz="2000" spc="-45" dirty="0">
                <a:latin typeface="Rockwell"/>
                <a:cs typeface="Rockwell"/>
              </a:rPr>
              <a:t> </a:t>
            </a:r>
            <a:r>
              <a:rPr sz="2000" dirty="0">
                <a:latin typeface="Rockwell"/>
                <a:cs typeface="Rockwell"/>
              </a:rPr>
              <a:t>the</a:t>
            </a:r>
            <a:r>
              <a:rPr sz="2000" spc="-30" dirty="0">
                <a:latin typeface="Rockwell"/>
                <a:cs typeface="Rockwell"/>
              </a:rPr>
              <a:t> </a:t>
            </a:r>
            <a:r>
              <a:rPr sz="2000" dirty="0">
                <a:latin typeface="Rockwell"/>
                <a:cs typeface="Rockwell"/>
              </a:rPr>
              <a:t>food</a:t>
            </a:r>
            <a:r>
              <a:rPr sz="2000" spc="-50" dirty="0">
                <a:latin typeface="Rockwell"/>
                <a:cs typeface="Rockwell"/>
              </a:rPr>
              <a:t> </a:t>
            </a:r>
            <a:r>
              <a:rPr sz="2000" dirty="0">
                <a:latin typeface="Rockwell"/>
                <a:cs typeface="Rockwell"/>
              </a:rPr>
              <a:t>he</a:t>
            </a:r>
            <a:r>
              <a:rPr sz="2000" spc="-30" dirty="0">
                <a:latin typeface="Rockwell"/>
                <a:cs typeface="Rockwell"/>
              </a:rPr>
              <a:t> </a:t>
            </a:r>
            <a:r>
              <a:rPr sz="2000" dirty="0">
                <a:latin typeface="Rockwell"/>
                <a:cs typeface="Rockwell"/>
              </a:rPr>
              <a:t>would</a:t>
            </a:r>
            <a:r>
              <a:rPr sz="2000" spc="-65" dirty="0">
                <a:latin typeface="Rockwell"/>
                <a:cs typeface="Rockwell"/>
              </a:rPr>
              <a:t> </a:t>
            </a:r>
            <a:r>
              <a:rPr sz="2000" dirty="0">
                <a:latin typeface="Rockwell"/>
                <a:cs typeface="Rockwell"/>
              </a:rPr>
              <a:t>like</a:t>
            </a:r>
            <a:r>
              <a:rPr sz="2000" spc="-30" dirty="0">
                <a:latin typeface="Rockwell"/>
                <a:cs typeface="Rockwell"/>
              </a:rPr>
              <a:t> </a:t>
            </a:r>
            <a:r>
              <a:rPr sz="2000" spc="-25" dirty="0">
                <a:latin typeface="Rockwell"/>
                <a:cs typeface="Rockwell"/>
              </a:rPr>
              <a:t>to </a:t>
            </a:r>
            <a:r>
              <a:rPr sz="2000" dirty="0">
                <a:latin typeface="Rockwell"/>
                <a:cs typeface="Rockwell"/>
              </a:rPr>
              <a:t>donate</a:t>
            </a:r>
            <a:r>
              <a:rPr sz="2000" spc="-40" dirty="0">
                <a:latin typeface="Rockwell"/>
                <a:cs typeface="Rockwell"/>
              </a:rPr>
              <a:t> </a:t>
            </a:r>
            <a:r>
              <a:rPr sz="2000" dirty="0">
                <a:latin typeface="Rockwell"/>
                <a:cs typeface="Rockwell"/>
              </a:rPr>
              <a:t>or</a:t>
            </a:r>
            <a:r>
              <a:rPr sz="2000" spc="-35" dirty="0">
                <a:latin typeface="Rockwell"/>
                <a:cs typeface="Rockwell"/>
              </a:rPr>
              <a:t> </a:t>
            </a:r>
            <a:r>
              <a:rPr sz="2000" dirty="0">
                <a:latin typeface="Rockwell"/>
                <a:cs typeface="Rockwell"/>
              </a:rPr>
              <a:t>give</a:t>
            </a:r>
            <a:r>
              <a:rPr sz="2000" spc="-30" dirty="0">
                <a:latin typeface="Rockwell"/>
                <a:cs typeface="Rockwell"/>
              </a:rPr>
              <a:t> </a:t>
            </a:r>
            <a:r>
              <a:rPr sz="2000" spc="-20" dirty="0">
                <a:latin typeface="Rockwell"/>
                <a:cs typeface="Rockwell"/>
              </a:rPr>
              <a:t>away.</a:t>
            </a:r>
            <a:endParaRPr sz="2000">
              <a:latin typeface="Rockwell"/>
              <a:cs typeface="Rockwell"/>
            </a:endParaRPr>
          </a:p>
          <a:p>
            <a:pPr marL="189230" marR="438784" lvl="1" indent="270510">
              <a:lnSpc>
                <a:spcPct val="90000"/>
              </a:lnSpc>
              <a:spcBef>
                <a:spcPts val="1165"/>
              </a:spcBef>
              <a:buAutoNum type="arabicPeriod"/>
              <a:tabLst>
                <a:tab pos="459740" algn="l"/>
              </a:tabLst>
            </a:pPr>
            <a:r>
              <a:rPr sz="2000" dirty="0">
                <a:latin typeface="Rockwell"/>
                <a:cs typeface="Rockwell"/>
              </a:rPr>
              <a:t>Other</a:t>
            </a:r>
            <a:r>
              <a:rPr sz="2000" spc="-45" dirty="0">
                <a:latin typeface="Rockwell"/>
                <a:cs typeface="Rockwell"/>
              </a:rPr>
              <a:t> </a:t>
            </a:r>
            <a:r>
              <a:rPr sz="2000" dirty="0">
                <a:latin typeface="Rockwell"/>
                <a:cs typeface="Rockwell"/>
              </a:rPr>
              <a:t>users</a:t>
            </a:r>
            <a:r>
              <a:rPr sz="2000" spc="-20" dirty="0">
                <a:latin typeface="Rockwell"/>
                <a:cs typeface="Rockwell"/>
              </a:rPr>
              <a:t> </a:t>
            </a:r>
            <a:r>
              <a:rPr sz="2000" dirty="0">
                <a:latin typeface="Rockwell"/>
                <a:cs typeface="Rockwell"/>
              </a:rPr>
              <a:t>or</a:t>
            </a:r>
            <a:r>
              <a:rPr sz="2000" spc="-20"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banks</a:t>
            </a:r>
            <a:r>
              <a:rPr sz="2000" spc="-45" dirty="0">
                <a:latin typeface="Rockwell"/>
                <a:cs typeface="Rockwell"/>
              </a:rPr>
              <a:t> </a:t>
            </a:r>
            <a:r>
              <a:rPr sz="2000" dirty="0">
                <a:latin typeface="Rockwell"/>
                <a:cs typeface="Rockwell"/>
              </a:rPr>
              <a:t>would</a:t>
            </a:r>
            <a:r>
              <a:rPr sz="2000" spc="-45" dirty="0">
                <a:latin typeface="Rockwell"/>
                <a:cs typeface="Rockwell"/>
              </a:rPr>
              <a:t> </a:t>
            </a:r>
            <a:r>
              <a:rPr sz="2000" dirty="0">
                <a:latin typeface="Rockwell"/>
                <a:cs typeface="Rockwell"/>
              </a:rPr>
              <a:t>be</a:t>
            </a:r>
            <a:r>
              <a:rPr sz="2000" spc="-25" dirty="0">
                <a:latin typeface="Rockwell"/>
                <a:cs typeface="Rockwell"/>
              </a:rPr>
              <a:t> </a:t>
            </a:r>
            <a:r>
              <a:rPr sz="2000" dirty="0">
                <a:latin typeface="Rockwell"/>
                <a:cs typeface="Rockwell"/>
              </a:rPr>
              <a:t>able</a:t>
            </a:r>
            <a:r>
              <a:rPr sz="2000" spc="-35" dirty="0">
                <a:latin typeface="Rockwell"/>
                <a:cs typeface="Rockwell"/>
              </a:rPr>
              <a:t> </a:t>
            </a:r>
            <a:r>
              <a:rPr sz="2000" spc="-25" dirty="0">
                <a:latin typeface="Rockwell"/>
                <a:cs typeface="Rockwell"/>
              </a:rPr>
              <a:t>to </a:t>
            </a:r>
            <a:r>
              <a:rPr sz="2000" dirty="0">
                <a:latin typeface="Rockwell"/>
                <a:cs typeface="Rockwell"/>
              </a:rPr>
              <a:t>see</a:t>
            </a:r>
            <a:r>
              <a:rPr sz="2000" spc="-10" dirty="0">
                <a:latin typeface="Rockwell"/>
                <a:cs typeface="Rockwell"/>
              </a:rPr>
              <a:t> </a:t>
            </a:r>
            <a:r>
              <a:rPr sz="2000" dirty="0">
                <a:latin typeface="Rockwell"/>
                <a:cs typeface="Rockwell"/>
              </a:rPr>
              <a:t>this</a:t>
            </a:r>
            <a:r>
              <a:rPr sz="2000" spc="5" dirty="0">
                <a:latin typeface="Rockwell"/>
                <a:cs typeface="Rockwell"/>
              </a:rPr>
              <a:t> </a:t>
            </a:r>
            <a:r>
              <a:rPr sz="2000" dirty="0">
                <a:latin typeface="Rockwell"/>
                <a:cs typeface="Rockwell"/>
              </a:rPr>
              <a:t>post and</a:t>
            </a:r>
            <a:r>
              <a:rPr sz="2000" spc="-5" dirty="0">
                <a:latin typeface="Rockwell"/>
                <a:cs typeface="Rockwell"/>
              </a:rPr>
              <a:t> </a:t>
            </a:r>
            <a:r>
              <a:rPr sz="2000" dirty="0">
                <a:latin typeface="Rockwell"/>
                <a:cs typeface="Rockwell"/>
              </a:rPr>
              <a:t>contact</a:t>
            </a:r>
            <a:r>
              <a:rPr sz="2000" spc="-25" dirty="0">
                <a:latin typeface="Rockwell"/>
                <a:cs typeface="Rockwell"/>
              </a:rPr>
              <a:t> </a:t>
            </a:r>
            <a:r>
              <a:rPr sz="2000" dirty="0">
                <a:latin typeface="Rockwell"/>
                <a:cs typeface="Rockwell"/>
              </a:rPr>
              <a:t>the</a:t>
            </a:r>
            <a:r>
              <a:rPr sz="2000" spc="-5" dirty="0">
                <a:latin typeface="Rockwell"/>
                <a:cs typeface="Rockwell"/>
              </a:rPr>
              <a:t> </a:t>
            </a:r>
            <a:r>
              <a:rPr sz="2000" dirty="0">
                <a:latin typeface="Rockwell"/>
                <a:cs typeface="Rockwell"/>
              </a:rPr>
              <a:t>donor</a:t>
            </a:r>
            <a:r>
              <a:rPr sz="2000" spc="5" dirty="0">
                <a:latin typeface="Rockwell"/>
                <a:cs typeface="Rockwell"/>
              </a:rPr>
              <a:t> </a:t>
            </a:r>
            <a:r>
              <a:rPr sz="2000" dirty="0">
                <a:latin typeface="Rockwell"/>
                <a:cs typeface="Rockwell"/>
              </a:rPr>
              <a:t>for</a:t>
            </a:r>
            <a:r>
              <a:rPr sz="2000" spc="10" dirty="0">
                <a:latin typeface="Rockwell"/>
                <a:cs typeface="Rockwell"/>
              </a:rPr>
              <a:t> </a:t>
            </a:r>
            <a:r>
              <a:rPr sz="2000" spc="-20" dirty="0">
                <a:latin typeface="Rockwell"/>
                <a:cs typeface="Rockwell"/>
              </a:rPr>
              <a:t>more </a:t>
            </a:r>
            <a:r>
              <a:rPr sz="2000" spc="-10" dirty="0">
                <a:latin typeface="Rockwell"/>
                <a:cs typeface="Rockwell"/>
              </a:rPr>
              <a:t>details.</a:t>
            </a:r>
            <a:endParaRPr sz="2000">
              <a:latin typeface="Rockwell"/>
              <a:cs typeface="Rockwell"/>
            </a:endParaRPr>
          </a:p>
          <a:p>
            <a:pPr marL="189230" marR="5080" lvl="1" indent="256540">
              <a:lnSpc>
                <a:spcPts val="2160"/>
              </a:lnSpc>
              <a:spcBef>
                <a:spcPts val="1235"/>
              </a:spcBef>
              <a:buAutoNum type="arabicPeriod"/>
              <a:tabLst>
                <a:tab pos="445770" algn="l"/>
              </a:tabLst>
            </a:pPr>
            <a:r>
              <a:rPr sz="2000" dirty="0">
                <a:latin typeface="Rockwell"/>
                <a:cs typeface="Rockwell"/>
              </a:rPr>
              <a:t>After</a:t>
            </a:r>
            <a:r>
              <a:rPr sz="2000" spc="-15" dirty="0">
                <a:latin typeface="Rockwell"/>
                <a:cs typeface="Rockwell"/>
              </a:rPr>
              <a:t> </a:t>
            </a:r>
            <a:r>
              <a:rPr sz="2000" dirty="0">
                <a:latin typeface="Rockwell"/>
                <a:cs typeface="Rockwell"/>
              </a:rPr>
              <a:t>the</a:t>
            </a:r>
            <a:r>
              <a:rPr sz="2000" spc="-5" dirty="0">
                <a:latin typeface="Rockwell"/>
                <a:cs typeface="Rockwell"/>
              </a:rPr>
              <a:t> </a:t>
            </a:r>
            <a:r>
              <a:rPr sz="2000" dirty="0">
                <a:latin typeface="Rockwell"/>
                <a:cs typeface="Rockwell"/>
              </a:rPr>
              <a:t>food</a:t>
            </a:r>
            <a:r>
              <a:rPr sz="2000" spc="5" dirty="0">
                <a:latin typeface="Rockwell"/>
                <a:cs typeface="Rockwell"/>
              </a:rPr>
              <a:t> </a:t>
            </a:r>
            <a:r>
              <a:rPr sz="2000" dirty="0">
                <a:latin typeface="Rockwell"/>
                <a:cs typeface="Rockwell"/>
              </a:rPr>
              <a:t>bank</a:t>
            </a:r>
            <a:r>
              <a:rPr sz="2000" spc="-20" dirty="0">
                <a:latin typeface="Rockwell"/>
                <a:cs typeface="Rockwell"/>
              </a:rPr>
              <a:t> </a:t>
            </a:r>
            <a:r>
              <a:rPr sz="2000" dirty="0">
                <a:latin typeface="Rockwell"/>
                <a:cs typeface="Rockwell"/>
              </a:rPr>
              <a:t>has</a:t>
            </a:r>
            <a:r>
              <a:rPr sz="2000" spc="-15" dirty="0">
                <a:latin typeface="Rockwell"/>
                <a:cs typeface="Rockwell"/>
              </a:rPr>
              <a:t> </a:t>
            </a:r>
            <a:r>
              <a:rPr sz="2000" dirty="0">
                <a:latin typeface="Rockwell"/>
                <a:cs typeface="Rockwell"/>
              </a:rPr>
              <a:t>contacted</a:t>
            </a:r>
            <a:r>
              <a:rPr sz="2000" spc="-20" dirty="0">
                <a:latin typeface="Rockwell"/>
                <a:cs typeface="Rockwell"/>
              </a:rPr>
              <a:t> </a:t>
            </a:r>
            <a:r>
              <a:rPr sz="2000" dirty="0">
                <a:latin typeface="Rockwell"/>
                <a:cs typeface="Rockwell"/>
              </a:rPr>
              <a:t>the</a:t>
            </a:r>
            <a:r>
              <a:rPr sz="2000" spc="-5" dirty="0">
                <a:latin typeface="Rockwell"/>
                <a:cs typeface="Rockwell"/>
              </a:rPr>
              <a:t> </a:t>
            </a:r>
            <a:r>
              <a:rPr sz="2000" dirty="0">
                <a:latin typeface="Rockwell"/>
                <a:cs typeface="Rockwell"/>
              </a:rPr>
              <a:t>user </a:t>
            </a:r>
            <a:r>
              <a:rPr sz="2000" spc="-20" dirty="0">
                <a:latin typeface="Rockwell"/>
                <a:cs typeface="Rockwell"/>
              </a:rPr>
              <a:t>they </a:t>
            </a:r>
            <a:r>
              <a:rPr sz="2000" dirty="0">
                <a:latin typeface="Rockwell"/>
                <a:cs typeface="Rockwell"/>
              </a:rPr>
              <a:t>can</a:t>
            </a:r>
            <a:r>
              <a:rPr sz="2000" spc="-25" dirty="0">
                <a:latin typeface="Rockwell"/>
                <a:cs typeface="Rockwell"/>
              </a:rPr>
              <a:t> </a:t>
            </a:r>
            <a:r>
              <a:rPr sz="2000" dirty="0">
                <a:latin typeface="Rockwell"/>
                <a:cs typeface="Rockwell"/>
              </a:rPr>
              <a:t>arrange</a:t>
            </a:r>
            <a:r>
              <a:rPr sz="2000" spc="-15" dirty="0">
                <a:latin typeface="Rockwell"/>
                <a:cs typeface="Rockwell"/>
              </a:rPr>
              <a:t> </a:t>
            </a:r>
            <a:r>
              <a:rPr sz="2000" dirty="0">
                <a:latin typeface="Rockwell"/>
                <a:cs typeface="Rockwell"/>
              </a:rPr>
              <a:t>for the food</a:t>
            </a:r>
            <a:r>
              <a:rPr sz="2000" spc="-10" dirty="0">
                <a:latin typeface="Rockwell"/>
                <a:cs typeface="Rockwell"/>
              </a:rPr>
              <a:t> </a:t>
            </a:r>
            <a:r>
              <a:rPr sz="2000" dirty="0">
                <a:latin typeface="Rockwell"/>
                <a:cs typeface="Rockwell"/>
              </a:rPr>
              <a:t>to</a:t>
            </a:r>
            <a:r>
              <a:rPr sz="2000" spc="5" dirty="0">
                <a:latin typeface="Rockwell"/>
                <a:cs typeface="Rockwell"/>
              </a:rPr>
              <a:t> </a:t>
            </a:r>
            <a:r>
              <a:rPr sz="2000" dirty="0">
                <a:latin typeface="Rockwell"/>
                <a:cs typeface="Rockwell"/>
              </a:rPr>
              <a:t>be </a:t>
            </a:r>
            <a:r>
              <a:rPr sz="2000" spc="-10" dirty="0">
                <a:latin typeface="Rockwell"/>
                <a:cs typeface="Rockwell"/>
              </a:rPr>
              <a:t>delivered</a:t>
            </a:r>
            <a:endParaRPr sz="2000">
              <a:latin typeface="Rockwell"/>
              <a:cs typeface="Rockwell"/>
            </a:endParaRPr>
          </a:p>
        </p:txBody>
      </p:sp>
      <p:pic>
        <p:nvPicPr>
          <p:cNvPr id="4" name="object 4"/>
          <p:cNvPicPr/>
          <p:nvPr/>
        </p:nvPicPr>
        <p:blipFill>
          <a:blip r:embed="rId3" cstate="print"/>
          <a:stretch>
            <a:fillRect/>
          </a:stretch>
        </p:blipFill>
        <p:spPr>
          <a:xfrm>
            <a:off x="8211591" y="632577"/>
            <a:ext cx="2635980" cy="51233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7411" y="982091"/>
            <a:ext cx="5661571" cy="632206"/>
          </a:xfrm>
          <a:prstGeom prst="rect">
            <a:avLst/>
          </a:prstGeom>
        </p:spPr>
      </p:pic>
      <p:sp>
        <p:nvSpPr>
          <p:cNvPr id="3" name="object 3"/>
          <p:cNvSpPr txBox="1"/>
          <p:nvPr/>
        </p:nvSpPr>
        <p:spPr>
          <a:xfrm>
            <a:off x="1148892" y="2074291"/>
            <a:ext cx="5928360" cy="3896360"/>
          </a:xfrm>
          <a:prstGeom prst="rect">
            <a:avLst/>
          </a:prstGeom>
        </p:spPr>
        <p:txBody>
          <a:bodyPr vert="horz" wrap="square" lIns="0" tIns="13335" rIns="0" bIns="0" rtlCol="0">
            <a:spAutoFit/>
          </a:bodyPr>
          <a:lstStyle/>
          <a:p>
            <a:pPr marL="194945" indent="-182880">
              <a:lnSpc>
                <a:spcPct val="100000"/>
              </a:lnSpc>
              <a:spcBef>
                <a:spcPts val="105"/>
              </a:spcBef>
              <a:buClr>
                <a:srgbClr val="9E3611"/>
              </a:buClr>
              <a:buSzPct val="85294"/>
              <a:buFont typeface="Wingdings"/>
              <a:buChar char=""/>
              <a:tabLst>
                <a:tab pos="195580" algn="l"/>
              </a:tabLst>
            </a:pPr>
            <a:r>
              <a:rPr sz="1700" b="1" dirty="0">
                <a:latin typeface="Rockwell"/>
                <a:cs typeface="Rockwell"/>
              </a:rPr>
              <a:t>Send</a:t>
            </a:r>
            <a:r>
              <a:rPr sz="1700" b="1" spc="-30" dirty="0">
                <a:latin typeface="Rockwell"/>
                <a:cs typeface="Rockwell"/>
              </a:rPr>
              <a:t> </a:t>
            </a:r>
            <a:r>
              <a:rPr sz="1700" b="1" dirty="0">
                <a:latin typeface="Rockwell"/>
                <a:cs typeface="Rockwell"/>
              </a:rPr>
              <a:t>Out</a:t>
            </a:r>
            <a:r>
              <a:rPr sz="1700" b="1" spc="-40" dirty="0">
                <a:latin typeface="Rockwell"/>
                <a:cs typeface="Rockwell"/>
              </a:rPr>
              <a:t> </a:t>
            </a:r>
            <a:r>
              <a:rPr sz="1700" b="1" dirty="0">
                <a:latin typeface="Rockwell"/>
                <a:cs typeface="Rockwell"/>
              </a:rPr>
              <a:t>Invitations</a:t>
            </a:r>
            <a:r>
              <a:rPr sz="1700" b="1" spc="-40" dirty="0">
                <a:latin typeface="Rockwell"/>
                <a:cs typeface="Rockwell"/>
              </a:rPr>
              <a:t> </a:t>
            </a:r>
            <a:r>
              <a:rPr sz="1700" b="1" spc="-10" dirty="0">
                <a:latin typeface="Rockwell"/>
                <a:cs typeface="Rockwell"/>
              </a:rPr>
              <a:t>Features</a:t>
            </a:r>
            <a:endParaRPr sz="1700">
              <a:latin typeface="Rockwell"/>
              <a:cs typeface="Rockwell"/>
            </a:endParaRPr>
          </a:p>
          <a:p>
            <a:pPr>
              <a:lnSpc>
                <a:spcPct val="100000"/>
              </a:lnSpc>
              <a:spcBef>
                <a:spcPts val="25"/>
              </a:spcBef>
            </a:pPr>
            <a:endParaRPr sz="1150">
              <a:latin typeface="Rockwell"/>
              <a:cs typeface="Rockwell"/>
            </a:endParaRPr>
          </a:p>
          <a:p>
            <a:pPr marL="194945" indent="-182880">
              <a:lnSpc>
                <a:spcPts val="1735"/>
              </a:lnSpc>
              <a:spcBef>
                <a:spcPts val="5"/>
              </a:spcBef>
              <a:buClr>
                <a:srgbClr val="9E3611"/>
              </a:buClr>
              <a:buSzPct val="85294"/>
              <a:buFont typeface="Wingdings"/>
              <a:buChar char=""/>
              <a:tabLst>
                <a:tab pos="195580" algn="l"/>
              </a:tabLst>
            </a:pPr>
            <a:r>
              <a:rPr sz="1700" dirty="0">
                <a:latin typeface="Rockwell"/>
                <a:cs typeface="Rockwell"/>
              </a:rPr>
              <a:t>Users</a:t>
            </a:r>
            <a:r>
              <a:rPr sz="1700" spc="-40" dirty="0">
                <a:latin typeface="Rockwell"/>
                <a:cs typeface="Rockwell"/>
              </a:rPr>
              <a:t> </a:t>
            </a:r>
            <a:r>
              <a:rPr sz="1700" dirty="0">
                <a:latin typeface="Rockwell"/>
                <a:cs typeface="Rockwell"/>
              </a:rPr>
              <a:t>can</a:t>
            </a:r>
            <a:r>
              <a:rPr sz="1700" spc="-15" dirty="0">
                <a:latin typeface="Rockwell"/>
                <a:cs typeface="Rockwell"/>
              </a:rPr>
              <a:t> </a:t>
            </a:r>
            <a:r>
              <a:rPr sz="1700" dirty="0">
                <a:latin typeface="Rockwell"/>
                <a:cs typeface="Rockwell"/>
              </a:rPr>
              <a:t>use</a:t>
            </a:r>
            <a:r>
              <a:rPr sz="1700" spc="-20" dirty="0">
                <a:latin typeface="Rockwell"/>
                <a:cs typeface="Rockwell"/>
              </a:rPr>
              <a:t> </a:t>
            </a:r>
            <a:r>
              <a:rPr sz="1700" dirty="0">
                <a:latin typeface="Rockwell"/>
                <a:cs typeface="Rockwell"/>
              </a:rPr>
              <a:t>the</a:t>
            </a:r>
            <a:r>
              <a:rPr sz="1700" spc="-145" dirty="0">
                <a:latin typeface="Rockwell"/>
                <a:cs typeface="Rockwell"/>
              </a:rPr>
              <a:t> </a:t>
            </a:r>
            <a:r>
              <a:rPr sz="1700" dirty="0">
                <a:latin typeface="Rockwell"/>
                <a:cs typeface="Rockwell"/>
              </a:rPr>
              <a:t>‘send out</a:t>
            </a:r>
            <a:r>
              <a:rPr sz="1700" spc="-10" dirty="0">
                <a:latin typeface="Rockwell"/>
                <a:cs typeface="Rockwell"/>
              </a:rPr>
              <a:t> invitations’</a:t>
            </a:r>
            <a:r>
              <a:rPr sz="1700" spc="-110" dirty="0">
                <a:latin typeface="Rockwell"/>
                <a:cs typeface="Rockwell"/>
              </a:rPr>
              <a:t> </a:t>
            </a:r>
            <a:r>
              <a:rPr sz="1700" dirty="0">
                <a:latin typeface="Rockwell"/>
                <a:cs typeface="Rockwell"/>
              </a:rPr>
              <a:t>feature</a:t>
            </a:r>
            <a:r>
              <a:rPr sz="1700" spc="-10" dirty="0">
                <a:latin typeface="Rockwell"/>
                <a:cs typeface="Rockwell"/>
              </a:rPr>
              <a:t> </a:t>
            </a:r>
            <a:r>
              <a:rPr sz="1700" dirty="0">
                <a:latin typeface="Rockwell"/>
                <a:cs typeface="Rockwell"/>
              </a:rPr>
              <a:t>to</a:t>
            </a:r>
            <a:r>
              <a:rPr sz="1700" spc="-5" dirty="0">
                <a:latin typeface="Rockwell"/>
                <a:cs typeface="Rockwell"/>
              </a:rPr>
              <a:t> </a:t>
            </a:r>
            <a:r>
              <a:rPr sz="1700" spc="-10" dirty="0">
                <a:latin typeface="Rockwell"/>
                <a:cs typeface="Rockwell"/>
              </a:rPr>
              <a:t>invite</a:t>
            </a:r>
            <a:endParaRPr sz="1700">
              <a:latin typeface="Rockwell"/>
              <a:cs typeface="Rockwell"/>
            </a:endParaRPr>
          </a:p>
          <a:p>
            <a:pPr marL="194945" marR="118110">
              <a:lnSpc>
                <a:spcPct val="70000"/>
              </a:lnSpc>
              <a:spcBef>
                <a:spcPts val="305"/>
              </a:spcBef>
            </a:pPr>
            <a:r>
              <a:rPr sz="1700" dirty="0">
                <a:latin typeface="Rockwell"/>
                <a:cs typeface="Rockwell"/>
              </a:rPr>
              <a:t>those</a:t>
            </a:r>
            <a:r>
              <a:rPr sz="1700" spc="-35" dirty="0">
                <a:latin typeface="Rockwell"/>
                <a:cs typeface="Rockwell"/>
              </a:rPr>
              <a:t> </a:t>
            </a:r>
            <a:r>
              <a:rPr sz="1700" dirty="0">
                <a:latin typeface="Rockwell"/>
                <a:cs typeface="Rockwell"/>
              </a:rPr>
              <a:t>in</a:t>
            </a:r>
            <a:r>
              <a:rPr sz="1700" spc="-15" dirty="0">
                <a:latin typeface="Rockwell"/>
                <a:cs typeface="Rockwell"/>
              </a:rPr>
              <a:t> </a:t>
            </a:r>
            <a:r>
              <a:rPr sz="1700" dirty="0">
                <a:latin typeface="Rockwell"/>
                <a:cs typeface="Rockwell"/>
              </a:rPr>
              <a:t>need</a:t>
            </a:r>
            <a:r>
              <a:rPr sz="1700" spc="-30" dirty="0">
                <a:latin typeface="Rockwell"/>
                <a:cs typeface="Rockwell"/>
              </a:rPr>
              <a:t> </a:t>
            </a:r>
            <a:r>
              <a:rPr sz="1700" dirty="0">
                <a:latin typeface="Rockwell"/>
                <a:cs typeface="Rockwell"/>
              </a:rPr>
              <a:t>to</a:t>
            </a:r>
            <a:r>
              <a:rPr sz="1700" spc="-25" dirty="0">
                <a:latin typeface="Rockwell"/>
                <a:cs typeface="Rockwell"/>
              </a:rPr>
              <a:t> </a:t>
            </a:r>
            <a:r>
              <a:rPr sz="1700" dirty="0">
                <a:latin typeface="Rockwell"/>
                <a:cs typeface="Rockwell"/>
              </a:rPr>
              <a:t>collect</a:t>
            </a:r>
            <a:r>
              <a:rPr sz="1700" spc="-15" dirty="0">
                <a:latin typeface="Rockwell"/>
                <a:cs typeface="Rockwell"/>
              </a:rPr>
              <a:t> </a:t>
            </a:r>
            <a:r>
              <a:rPr sz="1700" dirty="0">
                <a:latin typeface="Rockwell"/>
                <a:cs typeface="Rockwell"/>
              </a:rPr>
              <a:t>the</a:t>
            </a:r>
            <a:r>
              <a:rPr sz="1700" spc="-35" dirty="0">
                <a:latin typeface="Rockwell"/>
                <a:cs typeface="Rockwell"/>
              </a:rPr>
              <a:t> </a:t>
            </a:r>
            <a:r>
              <a:rPr sz="1700" dirty="0">
                <a:latin typeface="Rockwell"/>
                <a:cs typeface="Rockwell"/>
              </a:rPr>
              <a:t>food</a:t>
            </a:r>
            <a:r>
              <a:rPr sz="1700" spc="-20" dirty="0">
                <a:latin typeface="Rockwell"/>
                <a:cs typeface="Rockwell"/>
              </a:rPr>
              <a:t> </a:t>
            </a:r>
            <a:r>
              <a:rPr sz="1700" dirty="0">
                <a:latin typeface="Rockwell"/>
                <a:cs typeface="Rockwell"/>
              </a:rPr>
              <a:t>items</a:t>
            </a:r>
            <a:r>
              <a:rPr sz="1700" spc="-25" dirty="0">
                <a:latin typeface="Rockwell"/>
                <a:cs typeface="Rockwell"/>
              </a:rPr>
              <a:t> </a:t>
            </a:r>
            <a:r>
              <a:rPr sz="1700" spc="-10" dirty="0">
                <a:latin typeface="Rockwell"/>
                <a:cs typeface="Rockwell"/>
              </a:rPr>
              <a:t>directly </a:t>
            </a:r>
            <a:r>
              <a:rPr sz="1700" dirty="0">
                <a:latin typeface="Rockwell"/>
                <a:cs typeface="Rockwell"/>
              </a:rPr>
              <a:t>from</a:t>
            </a:r>
            <a:r>
              <a:rPr sz="1700" spc="-10" dirty="0">
                <a:latin typeface="Rockwell"/>
                <a:cs typeface="Rockwell"/>
              </a:rPr>
              <a:t> their </a:t>
            </a:r>
            <a:r>
              <a:rPr sz="1700" dirty="0">
                <a:latin typeface="Rockwell"/>
                <a:cs typeface="Rockwell"/>
              </a:rPr>
              <a:t>houses</a:t>
            </a:r>
            <a:r>
              <a:rPr sz="1700" spc="-10" dirty="0">
                <a:latin typeface="Rockwell"/>
                <a:cs typeface="Rockwell"/>
              </a:rPr>
              <a:t> </a:t>
            </a:r>
            <a:r>
              <a:rPr sz="1700" dirty="0">
                <a:latin typeface="Rockwell"/>
                <a:cs typeface="Rockwell"/>
              </a:rPr>
              <a:t>or</a:t>
            </a:r>
            <a:r>
              <a:rPr sz="1700" spc="-10" dirty="0">
                <a:latin typeface="Rockwell"/>
                <a:cs typeface="Rockwell"/>
              </a:rPr>
              <a:t> locations.</a:t>
            </a:r>
            <a:endParaRPr sz="1700">
              <a:latin typeface="Rockwell"/>
              <a:cs typeface="Rockwell"/>
            </a:endParaRPr>
          </a:p>
          <a:p>
            <a:pPr marL="194945" indent="-182880">
              <a:lnSpc>
                <a:spcPts val="1735"/>
              </a:lnSpc>
              <a:spcBef>
                <a:spcPts val="585"/>
              </a:spcBef>
              <a:buClr>
                <a:srgbClr val="9E3611"/>
              </a:buClr>
              <a:buSzPct val="85294"/>
              <a:buFont typeface="Wingdings"/>
              <a:buChar char=""/>
              <a:tabLst>
                <a:tab pos="195580" algn="l"/>
              </a:tabLst>
            </a:pPr>
            <a:r>
              <a:rPr sz="1700" dirty="0">
                <a:latin typeface="Rockwell"/>
                <a:cs typeface="Rockwell"/>
              </a:rPr>
              <a:t>They</a:t>
            </a:r>
            <a:r>
              <a:rPr sz="1700" spc="-25" dirty="0">
                <a:latin typeface="Rockwell"/>
                <a:cs typeface="Rockwell"/>
              </a:rPr>
              <a:t> </a:t>
            </a:r>
            <a:r>
              <a:rPr sz="1700" dirty="0">
                <a:latin typeface="Rockwell"/>
                <a:cs typeface="Rockwell"/>
              </a:rPr>
              <a:t>can</a:t>
            </a:r>
            <a:r>
              <a:rPr sz="1700" spc="-40" dirty="0">
                <a:latin typeface="Rockwell"/>
                <a:cs typeface="Rockwell"/>
              </a:rPr>
              <a:t> </a:t>
            </a:r>
            <a:r>
              <a:rPr sz="1700" dirty="0">
                <a:latin typeface="Rockwell"/>
                <a:cs typeface="Rockwell"/>
              </a:rPr>
              <a:t>request</a:t>
            </a:r>
            <a:r>
              <a:rPr sz="1700" spc="-15" dirty="0">
                <a:latin typeface="Rockwell"/>
                <a:cs typeface="Rockwell"/>
              </a:rPr>
              <a:t> </a:t>
            </a:r>
            <a:r>
              <a:rPr sz="1700" dirty="0">
                <a:latin typeface="Rockwell"/>
                <a:cs typeface="Rockwell"/>
              </a:rPr>
              <a:t>the</a:t>
            </a:r>
            <a:r>
              <a:rPr sz="1700" spc="-40" dirty="0">
                <a:latin typeface="Rockwell"/>
                <a:cs typeface="Rockwell"/>
              </a:rPr>
              <a:t> </a:t>
            </a:r>
            <a:r>
              <a:rPr sz="1700" dirty="0">
                <a:latin typeface="Rockwell"/>
                <a:cs typeface="Rockwell"/>
              </a:rPr>
              <a:t>visitors</a:t>
            </a:r>
            <a:r>
              <a:rPr sz="1700" spc="-10" dirty="0">
                <a:latin typeface="Rockwell"/>
                <a:cs typeface="Rockwell"/>
              </a:rPr>
              <a:t> </a:t>
            </a:r>
            <a:r>
              <a:rPr sz="1700" dirty="0">
                <a:latin typeface="Rockwell"/>
                <a:cs typeface="Rockwell"/>
              </a:rPr>
              <a:t>to</a:t>
            </a:r>
            <a:r>
              <a:rPr sz="1700" spc="-35" dirty="0">
                <a:latin typeface="Rockwell"/>
                <a:cs typeface="Rockwell"/>
              </a:rPr>
              <a:t> </a:t>
            </a:r>
            <a:r>
              <a:rPr sz="1700" dirty="0">
                <a:latin typeface="Rockwell"/>
                <a:cs typeface="Rockwell"/>
              </a:rPr>
              <a:t>bring</a:t>
            </a:r>
            <a:r>
              <a:rPr sz="1700" spc="-25" dirty="0">
                <a:latin typeface="Rockwell"/>
                <a:cs typeface="Rockwell"/>
              </a:rPr>
              <a:t> </a:t>
            </a:r>
            <a:r>
              <a:rPr sz="1700" dirty="0">
                <a:latin typeface="Rockwell"/>
                <a:cs typeface="Rockwell"/>
              </a:rPr>
              <a:t>their</a:t>
            </a:r>
            <a:r>
              <a:rPr sz="1700" spc="-25" dirty="0">
                <a:latin typeface="Rockwell"/>
                <a:cs typeface="Rockwell"/>
              </a:rPr>
              <a:t> own</a:t>
            </a:r>
            <a:endParaRPr sz="1700">
              <a:latin typeface="Rockwell"/>
              <a:cs typeface="Rockwell"/>
            </a:endParaRPr>
          </a:p>
          <a:p>
            <a:pPr marL="194945">
              <a:lnSpc>
                <a:spcPts val="1430"/>
              </a:lnSpc>
            </a:pPr>
            <a:r>
              <a:rPr sz="1700" dirty="0">
                <a:latin typeface="Rockwell"/>
                <a:cs typeface="Rockwell"/>
              </a:rPr>
              <a:t>containers</a:t>
            </a:r>
            <a:r>
              <a:rPr sz="1700" spc="-20" dirty="0">
                <a:latin typeface="Rockwell"/>
                <a:cs typeface="Rockwell"/>
              </a:rPr>
              <a:t> </a:t>
            </a:r>
            <a:r>
              <a:rPr sz="1700" dirty="0">
                <a:latin typeface="Rockwell"/>
                <a:cs typeface="Rockwell"/>
              </a:rPr>
              <a:t>to</a:t>
            </a:r>
            <a:r>
              <a:rPr sz="1700" spc="-35" dirty="0">
                <a:latin typeface="Rockwell"/>
                <a:cs typeface="Rockwell"/>
              </a:rPr>
              <a:t> </a:t>
            </a:r>
            <a:r>
              <a:rPr sz="1700" spc="-10" dirty="0">
                <a:latin typeface="Rockwell"/>
                <a:cs typeface="Rockwell"/>
              </a:rPr>
              <a:t>encourage</a:t>
            </a:r>
            <a:r>
              <a:rPr sz="1700" spc="-15" dirty="0">
                <a:latin typeface="Rockwell"/>
                <a:cs typeface="Rockwell"/>
              </a:rPr>
              <a:t> </a:t>
            </a:r>
            <a:r>
              <a:rPr sz="1700" spc="-10" dirty="0">
                <a:latin typeface="Rockwell"/>
                <a:cs typeface="Rockwell"/>
              </a:rPr>
              <a:t>reduction</a:t>
            </a:r>
            <a:r>
              <a:rPr sz="1700" spc="-15" dirty="0">
                <a:latin typeface="Rockwell"/>
                <a:cs typeface="Rockwell"/>
              </a:rPr>
              <a:t> </a:t>
            </a:r>
            <a:r>
              <a:rPr sz="1700" dirty="0">
                <a:latin typeface="Rockwell"/>
                <a:cs typeface="Rockwell"/>
              </a:rPr>
              <a:t>of</a:t>
            </a:r>
            <a:r>
              <a:rPr sz="1700" spc="-30" dirty="0">
                <a:latin typeface="Rockwell"/>
                <a:cs typeface="Rockwell"/>
              </a:rPr>
              <a:t> </a:t>
            </a:r>
            <a:r>
              <a:rPr sz="1700" dirty="0">
                <a:latin typeface="Rockwell"/>
                <a:cs typeface="Rockwell"/>
              </a:rPr>
              <a:t>single</a:t>
            </a:r>
            <a:r>
              <a:rPr sz="1700" spc="-20" dirty="0">
                <a:latin typeface="Rockwell"/>
                <a:cs typeface="Rockwell"/>
              </a:rPr>
              <a:t> </a:t>
            </a:r>
            <a:r>
              <a:rPr sz="1700" spc="-25" dirty="0">
                <a:latin typeface="Rockwell"/>
                <a:cs typeface="Rockwell"/>
              </a:rPr>
              <a:t>use</a:t>
            </a:r>
            <a:endParaRPr sz="1700">
              <a:latin typeface="Rockwell"/>
              <a:cs typeface="Rockwell"/>
            </a:endParaRPr>
          </a:p>
          <a:p>
            <a:pPr marL="194945" marR="327025">
              <a:lnSpc>
                <a:spcPct val="70000"/>
              </a:lnSpc>
              <a:spcBef>
                <a:spcPts val="310"/>
              </a:spcBef>
            </a:pPr>
            <a:r>
              <a:rPr sz="1700" spc="-10" dirty="0">
                <a:latin typeface="Rockwell"/>
                <a:cs typeface="Rockwell"/>
              </a:rPr>
              <a:t>containers.</a:t>
            </a:r>
            <a:r>
              <a:rPr sz="1700" spc="-125" dirty="0">
                <a:latin typeface="Rockwell"/>
                <a:cs typeface="Rockwell"/>
              </a:rPr>
              <a:t> </a:t>
            </a:r>
            <a:r>
              <a:rPr sz="1700" spc="-10" dirty="0">
                <a:latin typeface="Rockwell"/>
                <a:cs typeface="Rockwell"/>
              </a:rPr>
              <a:t>Alternatively,</a:t>
            </a:r>
            <a:r>
              <a:rPr sz="1700" spc="295" dirty="0">
                <a:latin typeface="Rockwell"/>
                <a:cs typeface="Rockwell"/>
              </a:rPr>
              <a:t> </a:t>
            </a:r>
            <a:r>
              <a:rPr sz="1700" dirty="0">
                <a:latin typeface="Rockwell"/>
                <a:cs typeface="Rockwell"/>
              </a:rPr>
              <a:t>donors</a:t>
            </a:r>
            <a:r>
              <a:rPr sz="1700" spc="-15" dirty="0">
                <a:latin typeface="Rockwell"/>
                <a:cs typeface="Rockwell"/>
              </a:rPr>
              <a:t> </a:t>
            </a:r>
            <a:r>
              <a:rPr sz="1700" dirty="0">
                <a:latin typeface="Rockwell"/>
                <a:cs typeface="Rockwell"/>
              </a:rPr>
              <a:t>can</a:t>
            </a:r>
            <a:r>
              <a:rPr sz="1700" spc="-30" dirty="0">
                <a:latin typeface="Rockwell"/>
                <a:cs typeface="Rockwell"/>
              </a:rPr>
              <a:t> </a:t>
            </a:r>
            <a:r>
              <a:rPr sz="1700" dirty="0">
                <a:latin typeface="Rockwell"/>
                <a:cs typeface="Rockwell"/>
              </a:rPr>
              <a:t>pack</a:t>
            </a:r>
            <a:r>
              <a:rPr sz="1700" spc="-30" dirty="0">
                <a:latin typeface="Rockwell"/>
                <a:cs typeface="Rockwell"/>
              </a:rPr>
              <a:t> </a:t>
            </a:r>
            <a:r>
              <a:rPr sz="1700" dirty="0">
                <a:latin typeface="Rockwell"/>
                <a:cs typeface="Rockwell"/>
              </a:rPr>
              <a:t>the</a:t>
            </a:r>
            <a:r>
              <a:rPr sz="1700" spc="-15" dirty="0">
                <a:latin typeface="Rockwell"/>
                <a:cs typeface="Rockwell"/>
              </a:rPr>
              <a:t> </a:t>
            </a:r>
            <a:r>
              <a:rPr sz="1700" dirty="0">
                <a:latin typeface="Rockwell"/>
                <a:cs typeface="Rockwell"/>
              </a:rPr>
              <a:t>food</a:t>
            </a:r>
            <a:r>
              <a:rPr sz="1700" spc="-10" dirty="0">
                <a:latin typeface="Rockwell"/>
                <a:cs typeface="Rockwell"/>
              </a:rPr>
              <a:t> </a:t>
            </a:r>
            <a:r>
              <a:rPr sz="1700" spc="-25" dirty="0">
                <a:latin typeface="Rockwell"/>
                <a:cs typeface="Rockwell"/>
              </a:rPr>
              <a:t>for </a:t>
            </a:r>
            <a:r>
              <a:rPr sz="1700" spc="-10" dirty="0">
                <a:latin typeface="Rockwell"/>
                <a:cs typeface="Rockwell"/>
              </a:rPr>
              <a:t>them.</a:t>
            </a:r>
            <a:endParaRPr sz="1700">
              <a:latin typeface="Rockwell"/>
              <a:cs typeface="Rockwell"/>
            </a:endParaRPr>
          </a:p>
          <a:p>
            <a:pPr marL="194945" indent="-182880">
              <a:lnSpc>
                <a:spcPts val="1735"/>
              </a:lnSpc>
              <a:spcBef>
                <a:spcPts val="585"/>
              </a:spcBef>
              <a:buClr>
                <a:srgbClr val="9E3611"/>
              </a:buClr>
              <a:buSzPct val="85294"/>
              <a:buFont typeface="Wingdings"/>
              <a:buChar char=""/>
              <a:tabLst>
                <a:tab pos="195580" algn="l"/>
              </a:tabLst>
            </a:pPr>
            <a:r>
              <a:rPr sz="1700" dirty="0">
                <a:latin typeface="Rockwell"/>
                <a:cs typeface="Rockwell"/>
              </a:rPr>
              <a:t>Lastly</a:t>
            </a:r>
            <a:r>
              <a:rPr sz="1700" spc="-15" dirty="0">
                <a:latin typeface="Rockwell"/>
                <a:cs typeface="Rockwell"/>
              </a:rPr>
              <a:t> </a:t>
            </a:r>
            <a:r>
              <a:rPr sz="1700" dirty="0">
                <a:latin typeface="Rockwell"/>
                <a:cs typeface="Rockwell"/>
              </a:rPr>
              <a:t>users</a:t>
            </a:r>
            <a:r>
              <a:rPr sz="1700" spc="-25" dirty="0">
                <a:latin typeface="Rockwell"/>
                <a:cs typeface="Rockwell"/>
              </a:rPr>
              <a:t> </a:t>
            </a:r>
            <a:r>
              <a:rPr sz="1700" dirty="0">
                <a:latin typeface="Rockwell"/>
                <a:cs typeface="Rockwell"/>
              </a:rPr>
              <a:t>can</a:t>
            </a:r>
            <a:r>
              <a:rPr sz="1700" spc="-25" dirty="0">
                <a:latin typeface="Rockwell"/>
                <a:cs typeface="Rockwell"/>
              </a:rPr>
              <a:t> </a:t>
            </a:r>
            <a:r>
              <a:rPr sz="1700" dirty="0">
                <a:latin typeface="Rockwell"/>
                <a:cs typeface="Rockwell"/>
              </a:rPr>
              <a:t>post</a:t>
            </a:r>
            <a:r>
              <a:rPr sz="1700" spc="-35" dirty="0">
                <a:latin typeface="Rockwell"/>
                <a:cs typeface="Rockwell"/>
              </a:rPr>
              <a:t> </a:t>
            </a:r>
            <a:r>
              <a:rPr sz="1700" dirty="0">
                <a:latin typeface="Rockwell"/>
                <a:cs typeface="Rockwell"/>
              </a:rPr>
              <a:t>about</a:t>
            </a:r>
            <a:r>
              <a:rPr sz="1700" spc="-10" dirty="0">
                <a:latin typeface="Rockwell"/>
                <a:cs typeface="Rockwell"/>
              </a:rPr>
              <a:t> </a:t>
            </a:r>
            <a:r>
              <a:rPr sz="1700" dirty="0">
                <a:latin typeface="Rockwell"/>
                <a:cs typeface="Rockwell"/>
              </a:rPr>
              <a:t>inedible</a:t>
            </a:r>
            <a:r>
              <a:rPr sz="1700" spc="-10" dirty="0">
                <a:latin typeface="Rockwell"/>
                <a:cs typeface="Rockwell"/>
              </a:rPr>
              <a:t> </a:t>
            </a:r>
            <a:r>
              <a:rPr sz="1700" dirty="0">
                <a:latin typeface="Rockwell"/>
                <a:cs typeface="Rockwell"/>
              </a:rPr>
              <a:t>and</a:t>
            </a:r>
            <a:r>
              <a:rPr sz="1700" spc="-15" dirty="0">
                <a:latin typeface="Rockwell"/>
                <a:cs typeface="Rockwell"/>
              </a:rPr>
              <a:t> </a:t>
            </a:r>
            <a:r>
              <a:rPr sz="1700" dirty="0">
                <a:latin typeface="Rockwell"/>
                <a:cs typeface="Rockwell"/>
              </a:rPr>
              <a:t>spoilt</a:t>
            </a:r>
            <a:r>
              <a:rPr sz="1700" spc="-15" dirty="0">
                <a:latin typeface="Rockwell"/>
                <a:cs typeface="Rockwell"/>
              </a:rPr>
              <a:t> </a:t>
            </a:r>
            <a:r>
              <a:rPr sz="1700" dirty="0">
                <a:latin typeface="Rockwell"/>
                <a:cs typeface="Rockwell"/>
              </a:rPr>
              <a:t>food</a:t>
            </a:r>
            <a:r>
              <a:rPr sz="1700" spc="-10" dirty="0">
                <a:latin typeface="Rockwell"/>
                <a:cs typeface="Rockwell"/>
              </a:rPr>
              <a:t> </a:t>
            </a:r>
            <a:r>
              <a:rPr sz="1700" dirty="0">
                <a:latin typeface="Rockwell"/>
                <a:cs typeface="Rockwell"/>
              </a:rPr>
              <a:t>to</a:t>
            </a:r>
            <a:r>
              <a:rPr sz="1700" spc="-25" dirty="0">
                <a:latin typeface="Rockwell"/>
                <a:cs typeface="Rockwell"/>
              </a:rPr>
              <a:t> get</a:t>
            </a:r>
            <a:endParaRPr sz="1700">
              <a:latin typeface="Rockwell"/>
              <a:cs typeface="Rockwell"/>
            </a:endParaRPr>
          </a:p>
          <a:p>
            <a:pPr marL="194945" marR="279400">
              <a:lnSpc>
                <a:spcPct val="70000"/>
              </a:lnSpc>
              <a:spcBef>
                <a:spcPts val="309"/>
              </a:spcBef>
            </a:pPr>
            <a:r>
              <a:rPr sz="1700" dirty="0">
                <a:latin typeface="Rockwell"/>
                <a:cs typeface="Rockwell"/>
              </a:rPr>
              <a:t>in</a:t>
            </a:r>
            <a:r>
              <a:rPr sz="1700" spc="-20" dirty="0">
                <a:latin typeface="Rockwell"/>
                <a:cs typeface="Rockwell"/>
              </a:rPr>
              <a:t> </a:t>
            </a:r>
            <a:r>
              <a:rPr sz="1700" dirty="0">
                <a:latin typeface="Rockwell"/>
                <a:cs typeface="Rockwell"/>
              </a:rPr>
              <a:t>touch</a:t>
            </a:r>
            <a:r>
              <a:rPr sz="1700" spc="-20" dirty="0">
                <a:latin typeface="Rockwell"/>
                <a:cs typeface="Rockwell"/>
              </a:rPr>
              <a:t> </a:t>
            </a:r>
            <a:r>
              <a:rPr sz="1700" dirty="0">
                <a:latin typeface="Rockwell"/>
                <a:cs typeface="Rockwell"/>
              </a:rPr>
              <a:t>with</a:t>
            </a:r>
            <a:r>
              <a:rPr sz="1700" spc="-5" dirty="0">
                <a:latin typeface="Rockwell"/>
                <a:cs typeface="Rockwell"/>
              </a:rPr>
              <a:t> </a:t>
            </a:r>
            <a:r>
              <a:rPr sz="1700" dirty="0">
                <a:latin typeface="Rockwell"/>
                <a:cs typeface="Rockwell"/>
              </a:rPr>
              <a:t>local</a:t>
            </a:r>
            <a:r>
              <a:rPr sz="1700" spc="-5" dirty="0">
                <a:latin typeface="Rockwell"/>
                <a:cs typeface="Rockwell"/>
              </a:rPr>
              <a:t> </a:t>
            </a:r>
            <a:r>
              <a:rPr sz="1700" dirty="0">
                <a:latin typeface="Rockwell"/>
                <a:cs typeface="Rockwell"/>
              </a:rPr>
              <a:t>farms</a:t>
            </a:r>
            <a:r>
              <a:rPr sz="1700" spc="-20" dirty="0">
                <a:latin typeface="Rockwell"/>
                <a:cs typeface="Rockwell"/>
              </a:rPr>
              <a:t> </a:t>
            </a:r>
            <a:r>
              <a:rPr sz="1700" dirty="0">
                <a:latin typeface="Rockwell"/>
                <a:cs typeface="Rockwell"/>
              </a:rPr>
              <a:t>that</a:t>
            </a:r>
            <a:r>
              <a:rPr sz="1700" spc="-30" dirty="0">
                <a:latin typeface="Rockwell"/>
                <a:cs typeface="Rockwell"/>
              </a:rPr>
              <a:t> </a:t>
            </a:r>
            <a:r>
              <a:rPr sz="1700" dirty="0">
                <a:latin typeface="Rockwell"/>
                <a:cs typeface="Rockwell"/>
              </a:rPr>
              <a:t>are</a:t>
            </a:r>
            <a:r>
              <a:rPr sz="1700" spc="-15" dirty="0">
                <a:latin typeface="Rockwell"/>
                <a:cs typeface="Rockwell"/>
              </a:rPr>
              <a:t> </a:t>
            </a:r>
            <a:r>
              <a:rPr sz="1700" dirty="0">
                <a:latin typeface="Rockwell"/>
                <a:cs typeface="Rockwell"/>
              </a:rPr>
              <a:t>willing</a:t>
            </a:r>
            <a:r>
              <a:rPr sz="1700" spc="5" dirty="0">
                <a:latin typeface="Rockwell"/>
                <a:cs typeface="Rockwell"/>
              </a:rPr>
              <a:t> </a:t>
            </a:r>
            <a:r>
              <a:rPr sz="1700" dirty="0">
                <a:latin typeface="Rockwell"/>
                <a:cs typeface="Rockwell"/>
              </a:rPr>
              <a:t>to</a:t>
            </a:r>
            <a:r>
              <a:rPr sz="1700" spc="-20" dirty="0">
                <a:latin typeface="Rockwell"/>
                <a:cs typeface="Rockwell"/>
              </a:rPr>
              <a:t> </a:t>
            </a:r>
            <a:r>
              <a:rPr sz="1700" dirty="0">
                <a:latin typeface="Rockwell"/>
                <a:cs typeface="Rockwell"/>
              </a:rPr>
              <a:t>compost</a:t>
            </a:r>
            <a:r>
              <a:rPr sz="1700" spc="-35" dirty="0">
                <a:latin typeface="Rockwell"/>
                <a:cs typeface="Rockwell"/>
              </a:rPr>
              <a:t> </a:t>
            </a:r>
            <a:r>
              <a:rPr sz="1700" spc="-25" dirty="0">
                <a:latin typeface="Rockwell"/>
                <a:cs typeface="Rockwell"/>
              </a:rPr>
              <a:t>the </a:t>
            </a:r>
            <a:r>
              <a:rPr sz="1700" dirty="0">
                <a:latin typeface="Rockwell"/>
                <a:cs typeface="Rockwell"/>
              </a:rPr>
              <a:t>spoilt</a:t>
            </a:r>
            <a:r>
              <a:rPr sz="1700" spc="-15" dirty="0">
                <a:latin typeface="Rockwell"/>
                <a:cs typeface="Rockwell"/>
              </a:rPr>
              <a:t> </a:t>
            </a:r>
            <a:r>
              <a:rPr sz="1700" spc="-10" dirty="0">
                <a:latin typeface="Rockwell"/>
                <a:cs typeface="Rockwell"/>
              </a:rPr>
              <a:t>food.</a:t>
            </a:r>
            <a:endParaRPr sz="1700">
              <a:latin typeface="Rockwell"/>
              <a:cs typeface="Rockwell"/>
            </a:endParaRPr>
          </a:p>
          <a:p>
            <a:pPr marL="194945" indent="-182880">
              <a:lnSpc>
                <a:spcPts val="1735"/>
              </a:lnSpc>
              <a:spcBef>
                <a:spcPts val="585"/>
              </a:spcBef>
              <a:buClr>
                <a:srgbClr val="9E3611"/>
              </a:buClr>
              <a:buSzPct val="85294"/>
              <a:buFont typeface="Wingdings"/>
              <a:buChar char=""/>
              <a:tabLst>
                <a:tab pos="195580" algn="l"/>
              </a:tabLst>
            </a:pPr>
            <a:r>
              <a:rPr sz="1700" dirty="0">
                <a:latin typeface="Rockwell"/>
                <a:cs typeface="Rockwell"/>
              </a:rPr>
              <a:t>One</a:t>
            </a:r>
            <a:r>
              <a:rPr sz="1700" spc="-55" dirty="0">
                <a:latin typeface="Rockwell"/>
                <a:cs typeface="Rockwell"/>
              </a:rPr>
              <a:t> </a:t>
            </a:r>
            <a:r>
              <a:rPr sz="1700" dirty="0">
                <a:latin typeface="Rockwell"/>
                <a:cs typeface="Rockwell"/>
              </a:rPr>
              <a:t>of</a:t>
            </a:r>
            <a:r>
              <a:rPr sz="1700" spc="-35" dirty="0">
                <a:latin typeface="Rockwell"/>
                <a:cs typeface="Rockwell"/>
              </a:rPr>
              <a:t> </a:t>
            </a:r>
            <a:r>
              <a:rPr sz="1700" dirty="0">
                <a:latin typeface="Rockwell"/>
                <a:cs typeface="Rockwell"/>
              </a:rPr>
              <a:t>the</a:t>
            </a:r>
            <a:r>
              <a:rPr sz="1700" spc="-55" dirty="0">
                <a:latin typeface="Rockwell"/>
                <a:cs typeface="Rockwell"/>
              </a:rPr>
              <a:t> </a:t>
            </a:r>
            <a:r>
              <a:rPr sz="1700" spc="-10" dirty="0">
                <a:latin typeface="Rockwell"/>
                <a:cs typeface="Rockwell"/>
              </a:rPr>
              <a:t>key</a:t>
            </a:r>
            <a:r>
              <a:rPr sz="1700" spc="-25" dirty="0">
                <a:latin typeface="Rockwell"/>
                <a:cs typeface="Rockwell"/>
              </a:rPr>
              <a:t> </a:t>
            </a:r>
            <a:r>
              <a:rPr sz="1700" dirty="0">
                <a:latin typeface="Rockwell"/>
                <a:cs typeface="Rockwell"/>
              </a:rPr>
              <a:t>features</a:t>
            </a:r>
            <a:r>
              <a:rPr sz="1700" spc="-35" dirty="0">
                <a:latin typeface="Rockwell"/>
                <a:cs typeface="Rockwell"/>
              </a:rPr>
              <a:t> </a:t>
            </a:r>
            <a:r>
              <a:rPr sz="1700" dirty="0">
                <a:latin typeface="Rockwell"/>
                <a:cs typeface="Rockwell"/>
              </a:rPr>
              <a:t>which</a:t>
            </a:r>
            <a:r>
              <a:rPr sz="1700" spc="-30" dirty="0">
                <a:latin typeface="Rockwell"/>
                <a:cs typeface="Rockwell"/>
              </a:rPr>
              <a:t> </a:t>
            </a:r>
            <a:r>
              <a:rPr sz="1700" dirty="0">
                <a:latin typeface="Rockwell"/>
                <a:cs typeface="Rockwell"/>
              </a:rPr>
              <a:t>is</a:t>
            </a:r>
            <a:r>
              <a:rPr sz="1700" spc="-50" dirty="0">
                <a:latin typeface="Rockwell"/>
                <a:cs typeface="Rockwell"/>
              </a:rPr>
              <a:t> </a:t>
            </a:r>
            <a:r>
              <a:rPr sz="1700" dirty="0">
                <a:latin typeface="Rockwell"/>
                <a:cs typeface="Rockwell"/>
              </a:rPr>
              <a:t>especially</a:t>
            </a:r>
            <a:r>
              <a:rPr sz="1700" spc="-10" dirty="0">
                <a:latin typeface="Rockwell"/>
                <a:cs typeface="Rockwell"/>
              </a:rPr>
              <a:t> </a:t>
            </a:r>
            <a:r>
              <a:rPr sz="1700" dirty="0">
                <a:latin typeface="Rockwell"/>
                <a:cs typeface="Rockwell"/>
              </a:rPr>
              <a:t>useful</a:t>
            </a:r>
            <a:r>
              <a:rPr sz="1700" spc="-30" dirty="0">
                <a:latin typeface="Rockwell"/>
                <a:cs typeface="Rockwell"/>
              </a:rPr>
              <a:t> </a:t>
            </a:r>
            <a:r>
              <a:rPr sz="1700" spc="-25" dirty="0">
                <a:latin typeface="Rockwell"/>
                <a:cs typeface="Rockwell"/>
              </a:rPr>
              <a:t>for</a:t>
            </a:r>
            <a:endParaRPr sz="1700">
              <a:latin typeface="Rockwell"/>
              <a:cs typeface="Rockwell"/>
            </a:endParaRPr>
          </a:p>
          <a:p>
            <a:pPr marL="194945">
              <a:lnSpc>
                <a:spcPts val="1430"/>
              </a:lnSpc>
            </a:pPr>
            <a:r>
              <a:rPr sz="1700" dirty="0">
                <a:latin typeface="Rockwell"/>
                <a:cs typeface="Rockwell"/>
              </a:rPr>
              <a:t>those</a:t>
            </a:r>
            <a:r>
              <a:rPr sz="1700" spc="-60" dirty="0">
                <a:latin typeface="Rockwell"/>
                <a:cs typeface="Rockwell"/>
              </a:rPr>
              <a:t> </a:t>
            </a:r>
            <a:r>
              <a:rPr sz="1700" dirty="0">
                <a:latin typeface="Rockwell"/>
                <a:cs typeface="Rockwell"/>
              </a:rPr>
              <a:t>who</a:t>
            </a:r>
            <a:r>
              <a:rPr sz="1700" spc="-20" dirty="0">
                <a:latin typeface="Rockwell"/>
                <a:cs typeface="Rockwell"/>
              </a:rPr>
              <a:t> </a:t>
            </a:r>
            <a:r>
              <a:rPr sz="1700" dirty="0">
                <a:latin typeface="Rockwell"/>
                <a:cs typeface="Rockwell"/>
              </a:rPr>
              <a:t>do</a:t>
            </a:r>
            <a:r>
              <a:rPr sz="1700" spc="-45" dirty="0">
                <a:latin typeface="Rockwell"/>
                <a:cs typeface="Rockwell"/>
              </a:rPr>
              <a:t> </a:t>
            </a:r>
            <a:r>
              <a:rPr sz="1700" dirty="0">
                <a:latin typeface="Rockwell"/>
                <a:cs typeface="Rockwell"/>
              </a:rPr>
              <a:t>not</a:t>
            </a:r>
            <a:r>
              <a:rPr sz="1700" spc="-25" dirty="0">
                <a:latin typeface="Rockwell"/>
                <a:cs typeface="Rockwell"/>
              </a:rPr>
              <a:t> </a:t>
            </a:r>
            <a:r>
              <a:rPr sz="1700" spc="-10" dirty="0">
                <a:latin typeface="Rockwell"/>
                <a:cs typeface="Rockwell"/>
              </a:rPr>
              <a:t>have</a:t>
            </a:r>
            <a:r>
              <a:rPr sz="1700" spc="-40" dirty="0">
                <a:latin typeface="Rockwell"/>
                <a:cs typeface="Rockwell"/>
              </a:rPr>
              <a:t> </a:t>
            </a:r>
            <a:r>
              <a:rPr sz="1700" dirty="0">
                <a:latin typeface="Rockwell"/>
                <a:cs typeface="Rockwell"/>
              </a:rPr>
              <a:t>the</a:t>
            </a:r>
            <a:r>
              <a:rPr sz="1700" spc="-35" dirty="0">
                <a:latin typeface="Rockwell"/>
                <a:cs typeface="Rockwell"/>
              </a:rPr>
              <a:t> </a:t>
            </a:r>
            <a:r>
              <a:rPr sz="1700" dirty="0">
                <a:latin typeface="Rockwell"/>
                <a:cs typeface="Rockwell"/>
              </a:rPr>
              <a:t>means</a:t>
            </a:r>
            <a:r>
              <a:rPr sz="1700" spc="-45" dirty="0">
                <a:latin typeface="Rockwell"/>
                <a:cs typeface="Rockwell"/>
              </a:rPr>
              <a:t> </a:t>
            </a:r>
            <a:r>
              <a:rPr sz="1700" dirty="0">
                <a:latin typeface="Rockwell"/>
                <a:cs typeface="Rockwell"/>
              </a:rPr>
              <a:t>or</a:t>
            </a:r>
            <a:r>
              <a:rPr sz="1700" spc="-30" dirty="0">
                <a:latin typeface="Rockwell"/>
                <a:cs typeface="Rockwell"/>
              </a:rPr>
              <a:t> </a:t>
            </a:r>
            <a:r>
              <a:rPr sz="1700" dirty="0">
                <a:latin typeface="Rockwell"/>
                <a:cs typeface="Rockwell"/>
              </a:rPr>
              <a:t>are</a:t>
            </a:r>
            <a:r>
              <a:rPr sz="1700" spc="-35" dirty="0">
                <a:latin typeface="Rockwell"/>
                <a:cs typeface="Rockwell"/>
              </a:rPr>
              <a:t> </a:t>
            </a:r>
            <a:r>
              <a:rPr sz="1700" dirty="0">
                <a:latin typeface="Rockwell"/>
                <a:cs typeface="Rockwell"/>
              </a:rPr>
              <a:t>unable</a:t>
            </a:r>
            <a:r>
              <a:rPr sz="1700" spc="-25" dirty="0">
                <a:latin typeface="Rockwell"/>
                <a:cs typeface="Rockwell"/>
              </a:rPr>
              <a:t> </a:t>
            </a:r>
            <a:r>
              <a:rPr sz="1700" dirty="0">
                <a:latin typeface="Rockwell"/>
                <a:cs typeface="Rockwell"/>
              </a:rPr>
              <a:t>to</a:t>
            </a:r>
            <a:r>
              <a:rPr sz="1700" spc="-40" dirty="0">
                <a:latin typeface="Rockwell"/>
                <a:cs typeface="Rockwell"/>
              </a:rPr>
              <a:t> </a:t>
            </a:r>
            <a:r>
              <a:rPr sz="1700" spc="-10" dirty="0">
                <a:latin typeface="Rockwell"/>
                <a:cs typeface="Rockwell"/>
              </a:rPr>
              <a:t>access</a:t>
            </a:r>
            <a:endParaRPr sz="1700">
              <a:latin typeface="Rockwell"/>
              <a:cs typeface="Rockwell"/>
            </a:endParaRPr>
          </a:p>
          <a:p>
            <a:pPr marL="194945">
              <a:lnSpc>
                <a:spcPts val="1430"/>
              </a:lnSpc>
            </a:pPr>
            <a:r>
              <a:rPr sz="1700" dirty="0">
                <a:latin typeface="Rockwell"/>
                <a:cs typeface="Rockwell"/>
              </a:rPr>
              <a:t>a</a:t>
            </a:r>
            <a:r>
              <a:rPr sz="1700" spc="-50" dirty="0">
                <a:latin typeface="Rockwell"/>
                <a:cs typeface="Rockwell"/>
              </a:rPr>
              <a:t> </a:t>
            </a:r>
            <a:r>
              <a:rPr sz="1700" dirty="0">
                <a:latin typeface="Rockwell"/>
                <a:cs typeface="Rockwell"/>
              </a:rPr>
              <a:t>food</a:t>
            </a:r>
            <a:r>
              <a:rPr sz="1700" spc="-25" dirty="0">
                <a:latin typeface="Rockwell"/>
                <a:cs typeface="Rockwell"/>
              </a:rPr>
              <a:t> </a:t>
            </a:r>
            <a:r>
              <a:rPr sz="1700" dirty="0">
                <a:latin typeface="Rockwell"/>
                <a:cs typeface="Rockwell"/>
              </a:rPr>
              <a:t>bank</a:t>
            </a:r>
            <a:r>
              <a:rPr sz="1700" spc="-25" dirty="0">
                <a:latin typeface="Rockwell"/>
                <a:cs typeface="Rockwell"/>
              </a:rPr>
              <a:t> </a:t>
            </a:r>
            <a:r>
              <a:rPr sz="1700" dirty="0">
                <a:latin typeface="Rockwell"/>
                <a:cs typeface="Rockwell"/>
              </a:rPr>
              <a:t>especially</a:t>
            </a:r>
            <a:r>
              <a:rPr sz="1700" spc="-15" dirty="0">
                <a:latin typeface="Rockwell"/>
                <a:cs typeface="Rockwell"/>
              </a:rPr>
              <a:t> </a:t>
            </a:r>
            <a:r>
              <a:rPr sz="1700" dirty="0">
                <a:latin typeface="Rockwell"/>
                <a:cs typeface="Rockwell"/>
              </a:rPr>
              <a:t>people</a:t>
            </a:r>
            <a:r>
              <a:rPr sz="1700" spc="-35" dirty="0">
                <a:latin typeface="Rockwell"/>
                <a:cs typeface="Rockwell"/>
              </a:rPr>
              <a:t> </a:t>
            </a:r>
            <a:r>
              <a:rPr sz="1700" dirty="0">
                <a:latin typeface="Rockwell"/>
                <a:cs typeface="Rockwell"/>
              </a:rPr>
              <a:t>living</a:t>
            </a:r>
            <a:r>
              <a:rPr sz="1700" spc="-5" dirty="0">
                <a:latin typeface="Rockwell"/>
                <a:cs typeface="Rockwell"/>
              </a:rPr>
              <a:t> </a:t>
            </a:r>
            <a:r>
              <a:rPr sz="1700" dirty="0">
                <a:latin typeface="Rockwell"/>
                <a:cs typeface="Rockwell"/>
              </a:rPr>
              <a:t>in</a:t>
            </a:r>
            <a:r>
              <a:rPr sz="1700" spc="-25" dirty="0">
                <a:latin typeface="Rockwell"/>
                <a:cs typeface="Rockwell"/>
              </a:rPr>
              <a:t> </a:t>
            </a:r>
            <a:r>
              <a:rPr sz="1700" dirty="0">
                <a:latin typeface="Rockwell"/>
                <a:cs typeface="Rockwell"/>
              </a:rPr>
              <a:t>rural</a:t>
            </a:r>
            <a:r>
              <a:rPr sz="1700" spc="-10" dirty="0">
                <a:latin typeface="Rockwell"/>
                <a:cs typeface="Rockwell"/>
              </a:rPr>
              <a:t> </a:t>
            </a:r>
            <a:r>
              <a:rPr sz="1700" dirty="0">
                <a:latin typeface="Rockwell"/>
                <a:cs typeface="Rockwell"/>
              </a:rPr>
              <a:t>may</a:t>
            </a:r>
            <a:r>
              <a:rPr sz="1700" spc="-35" dirty="0">
                <a:latin typeface="Rockwell"/>
                <a:cs typeface="Rockwell"/>
              </a:rPr>
              <a:t> </a:t>
            </a:r>
            <a:r>
              <a:rPr sz="1700" dirty="0">
                <a:latin typeface="Rockwell"/>
                <a:cs typeface="Rockwell"/>
              </a:rPr>
              <a:t>look</a:t>
            </a:r>
            <a:r>
              <a:rPr sz="1700" spc="-15" dirty="0">
                <a:latin typeface="Rockwell"/>
                <a:cs typeface="Rockwell"/>
              </a:rPr>
              <a:t> </a:t>
            </a:r>
            <a:r>
              <a:rPr sz="1700" spc="-25" dirty="0">
                <a:latin typeface="Rockwell"/>
                <a:cs typeface="Rockwell"/>
              </a:rPr>
              <a:t>out</a:t>
            </a:r>
            <a:endParaRPr sz="1700">
              <a:latin typeface="Rockwell"/>
              <a:cs typeface="Rockwell"/>
            </a:endParaRPr>
          </a:p>
          <a:p>
            <a:pPr marL="194945">
              <a:lnSpc>
                <a:spcPts val="1430"/>
              </a:lnSpc>
            </a:pPr>
            <a:r>
              <a:rPr sz="1700" dirty="0">
                <a:latin typeface="Rockwell"/>
                <a:cs typeface="Rockwell"/>
              </a:rPr>
              <a:t>for</a:t>
            </a:r>
            <a:r>
              <a:rPr sz="1700" spc="-35" dirty="0">
                <a:latin typeface="Rockwell"/>
                <a:cs typeface="Rockwell"/>
              </a:rPr>
              <a:t> </a:t>
            </a:r>
            <a:r>
              <a:rPr sz="1700" dirty="0">
                <a:latin typeface="Rockwell"/>
                <a:cs typeface="Rockwell"/>
              </a:rPr>
              <a:t>donors</a:t>
            </a:r>
            <a:r>
              <a:rPr sz="1700" spc="-25" dirty="0">
                <a:latin typeface="Rockwell"/>
                <a:cs typeface="Rockwell"/>
              </a:rPr>
              <a:t> </a:t>
            </a:r>
            <a:r>
              <a:rPr sz="1700" dirty="0">
                <a:latin typeface="Rockwell"/>
                <a:cs typeface="Rockwell"/>
              </a:rPr>
              <a:t>who</a:t>
            </a:r>
            <a:r>
              <a:rPr sz="1700" spc="-5" dirty="0">
                <a:latin typeface="Rockwell"/>
                <a:cs typeface="Rockwell"/>
              </a:rPr>
              <a:t> </a:t>
            </a:r>
            <a:r>
              <a:rPr sz="1700" spc="-40" dirty="0">
                <a:latin typeface="Rockwell"/>
                <a:cs typeface="Rockwell"/>
              </a:rPr>
              <a:t>are</a:t>
            </a:r>
            <a:r>
              <a:rPr sz="1700" spc="-145" dirty="0">
                <a:latin typeface="Rockwell"/>
                <a:cs typeface="Rockwell"/>
              </a:rPr>
              <a:t> </a:t>
            </a:r>
            <a:r>
              <a:rPr sz="1700" dirty="0">
                <a:latin typeface="Rockwell"/>
                <a:cs typeface="Rockwell"/>
              </a:rPr>
              <a:t>‘sending out</a:t>
            </a:r>
            <a:r>
              <a:rPr sz="1700" spc="-25" dirty="0">
                <a:latin typeface="Rockwell"/>
                <a:cs typeface="Rockwell"/>
              </a:rPr>
              <a:t> </a:t>
            </a:r>
            <a:r>
              <a:rPr sz="1700" spc="-10" dirty="0">
                <a:latin typeface="Rockwell"/>
                <a:cs typeface="Rockwell"/>
              </a:rPr>
              <a:t>invitations’</a:t>
            </a:r>
            <a:r>
              <a:rPr sz="1700" spc="-110" dirty="0">
                <a:latin typeface="Rockwell"/>
                <a:cs typeface="Rockwell"/>
              </a:rPr>
              <a:t> </a:t>
            </a:r>
            <a:r>
              <a:rPr sz="1700" spc="-10" dirty="0">
                <a:latin typeface="Rockwell"/>
                <a:cs typeface="Rockwell"/>
              </a:rPr>
              <a:t>nearest </a:t>
            </a:r>
            <a:r>
              <a:rPr sz="1700" spc="-25" dirty="0">
                <a:latin typeface="Rockwell"/>
                <a:cs typeface="Rockwell"/>
              </a:rPr>
              <a:t>to</a:t>
            </a:r>
            <a:endParaRPr sz="1700">
              <a:latin typeface="Rockwell"/>
              <a:cs typeface="Rockwell"/>
            </a:endParaRPr>
          </a:p>
          <a:p>
            <a:pPr marL="194945">
              <a:lnSpc>
                <a:spcPts val="1735"/>
              </a:lnSpc>
            </a:pPr>
            <a:r>
              <a:rPr sz="1700" spc="-10" dirty="0">
                <a:latin typeface="Rockwell"/>
                <a:cs typeface="Rockwell"/>
              </a:rPr>
              <a:t>them.</a:t>
            </a:r>
            <a:endParaRPr sz="1700">
              <a:latin typeface="Rockwell"/>
              <a:cs typeface="Rockwell"/>
            </a:endParaRPr>
          </a:p>
        </p:txBody>
      </p:sp>
      <p:pic>
        <p:nvPicPr>
          <p:cNvPr id="4" name="object 4"/>
          <p:cNvPicPr/>
          <p:nvPr/>
        </p:nvPicPr>
        <p:blipFill>
          <a:blip r:embed="rId3" cstate="print"/>
          <a:stretch>
            <a:fillRect/>
          </a:stretch>
        </p:blipFill>
        <p:spPr>
          <a:xfrm>
            <a:off x="7554468" y="257556"/>
            <a:ext cx="3567683" cy="63428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7411" y="982091"/>
            <a:ext cx="5661571" cy="632206"/>
          </a:xfrm>
          <a:prstGeom prst="rect">
            <a:avLst/>
          </a:prstGeom>
        </p:spPr>
      </p:pic>
      <p:sp>
        <p:nvSpPr>
          <p:cNvPr id="3" name="object 3"/>
          <p:cNvSpPr txBox="1"/>
          <p:nvPr/>
        </p:nvSpPr>
        <p:spPr>
          <a:xfrm>
            <a:off x="1148892" y="1994128"/>
            <a:ext cx="5752465" cy="2677795"/>
          </a:xfrm>
          <a:prstGeom prst="rect">
            <a:avLst/>
          </a:prstGeom>
        </p:spPr>
        <p:txBody>
          <a:bodyPr vert="horz" wrap="square" lIns="0" tIns="134620" rIns="0" bIns="0" rtlCol="0">
            <a:spAutoFit/>
          </a:bodyPr>
          <a:lstStyle/>
          <a:p>
            <a:pPr marL="194945" indent="-182880">
              <a:lnSpc>
                <a:spcPct val="100000"/>
              </a:lnSpc>
              <a:spcBef>
                <a:spcPts val="1060"/>
              </a:spcBef>
              <a:buClr>
                <a:srgbClr val="9E3611"/>
              </a:buClr>
              <a:buSzPct val="85000"/>
              <a:buFont typeface="Wingdings"/>
              <a:buChar char=""/>
              <a:tabLst>
                <a:tab pos="195580" algn="l"/>
              </a:tabLst>
            </a:pPr>
            <a:r>
              <a:rPr sz="2000" b="1" dirty="0">
                <a:latin typeface="Rockwell"/>
                <a:cs typeface="Rockwell"/>
              </a:rPr>
              <a:t>Donate</a:t>
            </a:r>
            <a:r>
              <a:rPr sz="2000" b="1" spc="-10" dirty="0">
                <a:latin typeface="Rockwell"/>
                <a:cs typeface="Rockwell"/>
              </a:rPr>
              <a:t> </a:t>
            </a:r>
            <a:r>
              <a:rPr sz="2000" b="1" dirty="0">
                <a:latin typeface="Rockwell"/>
                <a:cs typeface="Rockwell"/>
              </a:rPr>
              <a:t>to</a:t>
            </a:r>
            <a:r>
              <a:rPr sz="2000" b="1" spc="-5" dirty="0">
                <a:latin typeface="Rockwell"/>
                <a:cs typeface="Rockwell"/>
              </a:rPr>
              <a:t> </a:t>
            </a:r>
            <a:r>
              <a:rPr sz="2000" b="1" dirty="0">
                <a:latin typeface="Rockwell"/>
                <a:cs typeface="Rockwell"/>
              </a:rPr>
              <a:t>a</a:t>
            </a:r>
            <a:r>
              <a:rPr sz="2000" b="1" spc="-20" dirty="0">
                <a:latin typeface="Rockwell"/>
                <a:cs typeface="Rockwell"/>
              </a:rPr>
              <a:t> </a:t>
            </a:r>
            <a:r>
              <a:rPr sz="2000" b="1" dirty="0">
                <a:latin typeface="Rockwell"/>
                <a:cs typeface="Rockwell"/>
              </a:rPr>
              <a:t>Local</a:t>
            </a:r>
            <a:r>
              <a:rPr sz="2000" b="1" spc="-15" dirty="0">
                <a:latin typeface="Rockwell"/>
                <a:cs typeface="Rockwell"/>
              </a:rPr>
              <a:t> </a:t>
            </a:r>
            <a:r>
              <a:rPr sz="2000" b="1" spc="-20" dirty="0">
                <a:latin typeface="Rockwell"/>
                <a:cs typeface="Rockwell"/>
              </a:rPr>
              <a:t>Farm</a:t>
            </a:r>
            <a:endParaRPr sz="2000">
              <a:latin typeface="Rockwell"/>
              <a:cs typeface="Rockwell"/>
            </a:endParaRPr>
          </a:p>
          <a:p>
            <a:pPr marL="194945" marR="5080" indent="-182880">
              <a:lnSpc>
                <a:spcPts val="2160"/>
              </a:lnSpc>
              <a:spcBef>
                <a:spcPts val="1230"/>
              </a:spcBef>
              <a:buClr>
                <a:srgbClr val="9E3611"/>
              </a:buClr>
              <a:buSzPct val="80000"/>
              <a:buFont typeface="Wingdings"/>
              <a:buChar char=""/>
              <a:tabLst>
                <a:tab pos="195580" algn="l"/>
              </a:tabLst>
            </a:pPr>
            <a:r>
              <a:rPr sz="2000" dirty="0">
                <a:latin typeface="Rockwell"/>
                <a:cs typeface="Rockwell"/>
              </a:rPr>
              <a:t>Lastly</a:t>
            </a:r>
            <a:r>
              <a:rPr sz="2000" spc="-35" dirty="0">
                <a:latin typeface="Rockwell"/>
                <a:cs typeface="Rockwell"/>
              </a:rPr>
              <a:t> </a:t>
            </a:r>
            <a:r>
              <a:rPr sz="2000" dirty="0">
                <a:latin typeface="Rockwell"/>
                <a:cs typeface="Rockwell"/>
              </a:rPr>
              <a:t>some</a:t>
            </a:r>
            <a:r>
              <a:rPr sz="2000" spc="-5" dirty="0">
                <a:latin typeface="Rockwell"/>
                <a:cs typeface="Rockwell"/>
              </a:rPr>
              <a:t> </a:t>
            </a:r>
            <a:r>
              <a:rPr sz="2000" dirty="0">
                <a:latin typeface="Rockwell"/>
                <a:cs typeface="Rockwell"/>
              </a:rPr>
              <a:t>donors</a:t>
            </a:r>
            <a:r>
              <a:rPr sz="2000" spc="-25" dirty="0">
                <a:latin typeface="Rockwell"/>
                <a:cs typeface="Rockwell"/>
              </a:rPr>
              <a:t> </a:t>
            </a:r>
            <a:r>
              <a:rPr sz="2000" dirty="0">
                <a:latin typeface="Rockwell"/>
                <a:cs typeface="Rockwell"/>
              </a:rPr>
              <a:t>may</a:t>
            </a:r>
            <a:r>
              <a:rPr sz="2000" spc="-15" dirty="0">
                <a:latin typeface="Rockwell"/>
                <a:cs typeface="Rockwell"/>
              </a:rPr>
              <a:t> </a:t>
            </a:r>
            <a:r>
              <a:rPr sz="2000" dirty="0">
                <a:latin typeface="Rockwell"/>
                <a:cs typeface="Rockwell"/>
              </a:rPr>
              <a:t>find</a:t>
            </a:r>
            <a:r>
              <a:rPr sz="2000" spc="-20" dirty="0">
                <a:latin typeface="Rockwell"/>
                <a:cs typeface="Rockwell"/>
              </a:rPr>
              <a:t> </a:t>
            </a:r>
            <a:r>
              <a:rPr sz="2000" dirty="0">
                <a:latin typeface="Rockwell"/>
                <a:cs typeface="Rockwell"/>
              </a:rPr>
              <a:t>food</a:t>
            </a:r>
            <a:r>
              <a:rPr sz="2000" spc="-10" dirty="0">
                <a:latin typeface="Rockwell"/>
                <a:cs typeface="Rockwell"/>
              </a:rPr>
              <a:t> </a:t>
            </a:r>
            <a:r>
              <a:rPr sz="2000" dirty="0">
                <a:latin typeface="Rockwell"/>
                <a:cs typeface="Rockwell"/>
              </a:rPr>
              <a:t>items</a:t>
            </a:r>
            <a:r>
              <a:rPr sz="2000" spc="-25" dirty="0">
                <a:latin typeface="Rockwell"/>
                <a:cs typeface="Rockwell"/>
              </a:rPr>
              <a:t> </a:t>
            </a:r>
            <a:r>
              <a:rPr sz="2000" dirty="0">
                <a:latin typeface="Rockwell"/>
                <a:cs typeface="Rockwell"/>
              </a:rPr>
              <a:t>that</a:t>
            </a:r>
            <a:r>
              <a:rPr sz="2000" spc="-20" dirty="0">
                <a:latin typeface="Rockwell"/>
                <a:cs typeface="Rockwell"/>
              </a:rPr>
              <a:t> </a:t>
            </a:r>
            <a:r>
              <a:rPr sz="2000" spc="-25" dirty="0">
                <a:latin typeface="Rockwell"/>
                <a:cs typeface="Rockwell"/>
              </a:rPr>
              <a:t>are </a:t>
            </a:r>
            <a:r>
              <a:rPr sz="2000" dirty="0">
                <a:latin typeface="Rockwell"/>
                <a:cs typeface="Rockwell"/>
              </a:rPr>
              <a:t>not</a:t>
            </a:r>
            <a:r>
              <a:rPr sz="2000" spc="-10" dirty="0">
                <a:latin typeface="Rockwell"/>
                <a:cs typeface="Rockwell"/>
              </a:rPr>
              <a:t> </a:t>
            </a:r>
            <a:r>
              <a:rPr sz="2000" spc="-20" dirty="0">
                <a:latin typeface="Rockwell"/>
                <a:cs typeface="Rockwell"/>
              </a:rPr>
              <a:t>salvageable,</a:t>
            </a:r>
            <a:r>
              <a:rPr sz="2000" spc="-190" dirty="0">
                <a:latin typeface="Rockwell"/>
                <a:cs typeface="Rockwell"/>
              </a:rPr>
              <a:t> </a:t>
            </a:r>
            <a:r>
              <a:rPr sz="2000" dirty="0">
                <a:latin typeface="Rockwell"/>
                <a:cs typeface="Rockwell"/>
              </a:rPr>
              <a:t>such</a:t>
            </a:r>
            <a:r>
              <a:rPr sz="2000" spc="10" dirty="0">
                <a:latin typeface="Rockwell"/>
                <a:cs typeface="Rockwell"/>
              </a:rPr>
              <a:t> </a:t>
            </a:r>
            <a:r>
              <a:rPr sz="2000" dirty="0">
                <a:latin typeface="Rockwell"/>
                <a:cs typeface="Rockwell"/>
              </a:rPr>
              <a:t>as</a:t>
            </a:r>
            <a:r>
              <a:rPr sz="2000" spc="-5" dirty="0">
                <a:latin typeface="Rockwell"/>
                <a:cs typeface="Rockwell"/>
              </a:rPr>
              <a:t> </a:t>
            </a:r>
            <a:r>
              <a:rPr sz="2000" spc="-10" dirty="0">
                <a:latin typeface="Rockwell"/>
                <a:cs typeface="Rockwell"/>
              </a:rPr>
              <a:t>vegetables</a:t>
            </a:r>
            <a:r>
              <a:rPr sz="2000" spc="-35" dirty="0">
                <a:latin typeface="Rockwell"/>
                <a:cs typeface="Rockwell"/>
              </a:rPr>
              <a:t> </a:t>
            </a:r>
            <a:r>
              <a:rPr sz="2000" dirty="0">
                <a:latin typeface="Rockwell"/>
                <a:cs typeface="Rockwell"/>
              </a:rPr>
              <a:t>and</a:t>
            </a:r>
            <a:r>
              <a:rPr sz="2000" spc="15" dirty="0">
                <a:latin typeface="Rockwell"/>
                <a:cs typeface="Rockwell"/>
              </a:rPr>
              <a:t> </a:t>
            </a:r>
            <a:r>
              <a:rPr sz="2000" spc="-10" dirty="0">
                <a:latin typeface="Rockwell"/>
                <a:cs typeface="Rockwell"/>
              </a:rPr>
              <a:t>fruits </a:t>
            </a:r>
            <a:r>
              <a:rPr sz="2000" dirty="0">
                <a:latin typeface="Rockwell"/>
                <a:cs typeface="Rockwell"/>
              </a:rPr>
              <a:t>that</a:t>
            </a:r>
            <a:r>
              <a:rPr sz="2000" spc="-50" dirty="0">
                <a:latin typeface="Rockwell"/>
                <a:cs typeface="Rockwell"/>
              </a:rPr>
              <a:t> </a:t>
            </a:r>
            <a:r>
              <a:rPr sz="2000" dirty="0">
                <a:latin typeface="Rockwell"/>
                <a:cs typeface="Rockwell"/>
              </a:rPr>
              <a:t>have</a:t>
            </a:r>
            <a:r>
              <a:rPr sz="2000" spc="-45" dirty="0">
                <a:latin typeface="Rockwell"/>
                <a:cs typeface="Rockwell"/>
              </a:rPr>
              <a:t> </a:t>
            </a:r>
            <a:r>
              <a:rPr sz="2000" spc="-10" dirty="0">
                <a:latin typeface="Rockwell"/>
                <a:cs typeface="Rockwell"/>
              </a:rPr>
              <a:t>expired</a:t>
            </a:r>
            <a:r>
              <a:rPr sz="2000" spc="-35" dirty="0">
                <a:latin typeface="Rockwell"/>
                <a:cs typeface="Rockwell"/>
              </a:rPr>
              <a:t> </a:t>
            </a:r>
            <a:r>
              <a:rPr sz="2000" dirty="0">
                <a:latin typeface="Rockwell"/>
                <a:cs typeface="Rockwell"/>
              </a:rPr>
              <a:t>or</a:t>
            </a:r>
            <a:r>
              <a:rPr sz="2000" spc="-25" dirty="0">
                <a:latin typeface="Rockwell"/>
                <a:cs typeface="Rockwell"/>
              </a:rPr>
              <a:t> </a:t>
            </a:r>
            <a:r>
              <a:rPr sz="2000" dirty="0">
                <a:latin typeface="Rockwell"/>
                <a:cs typeface="Rockwell"/>
              </a:rPr>
              <a:t>cannot</a:t>
            </a:r>
            <a:r>
              <a:rPr sz="2000" spc="-50" dirty="0">
                <a:latin typeface="Rockwell"/>
                <a:cs typeface="Rockwell"/>
              </a:rPr>
              <a:t> </a:t>
            </a:r>
            <a:r>
              <a:rPr sz="2000" dirty="0">
                <a:latin typeface="Rockwell"/>
                <a:cs typeface="Rockwell"/>
              </a:rPr>
              <a:t>be</a:t>
            </a:r>
            <a:r>
              <a:rPr sz="2000" spc="-35" dirty="0">
                <a:latin typeface="Rockwell"/>
                <a:cs typeface="Rockwell"/>
              </a:rPr>
              <a:t> </a:t>
            </a:r>
            <a:r>
              <a:rPr sz="2000" spc="-10" dirty="0">
                <a:latin typeface="Rockwell"/>
                <a:cs typeface="Rockwell"/>
              </a:rPr>
              <a:t>consumed.</a:t>
            </a:r>
            <a:endParaRPr sz="2000">
              <a:latin typeface="Rockwell"/>
              <a:cs typeface="Rockwell"/>
            </a:endParaRPr>
          </a:p>
          <a:p>
            <a:pPr marL="194945" marR="5080" indent="-182880">
              <a:lnSpc>
                <a:spcPct val="90000"/>
              </a:lnSpc>
              <a:spcBef>
                <a:spcPts val="1170"/>
              </a:spcBef>
              <a:buClr>
                <a:srgbClr val="9E3611"/>
              </a:buClr>
              <a:buSzPct val="80000"/>
              <a:buFont typeface="Wingdings"/>
              <a:buChar char=""/>
              <a:tabLst>
                <a:tab pos="259715" algn="l"/>
              </a:tabLst>
            </a:pPr>
            <a:r>
              <a:rPr sz="2000" dirty="0">
                <a:latin typeface="Rockwell"/>
                <a:cs typeface="Rockwell"/>
              </a:rPr>
              <a:t>Although</a:t>
            </a:r>
            <a:r>
              <a:rPr sz="2000" spc="-55" dirty="0">
                <a:latin typeface="Rockwell"/>
                <a:cs typeface="Rockwell"/>
              </a:rPr>
              <a:t> </a:t>
            </a:r>
            <a:r>
              <a:rPr sz="2000" dirty="0">
                <a:latin typeface="Rockwell"/>
                <a:cs typeface="Rockwell"/>
              </a:rPr>
              <a:t>humans</a:t>
            </a:r>
            <a:r>
              <a:rPr sz="2000" spc="-30" dirty="0">
                <a:latin typeface="Rockwell"/>
                <a:cs typeface="Rockwell"/>
              </a:rPr>
              <a:t> </a:t>
            </a:r>
            <a:r>
              <a:rPr sz="2000" dirty="0">
                <a:latin typeface="Rockwell"/>
                <a:cs typeface="Rockwell"/>
              </a:rPr>
              <a:t>may</a:t>
            </a:r>
            <a:r>
              <a:rPr sz="2000" spc="-45" dirty="0">
                <a:latin typeface="Rockwell"/>
                <a:cs typeface="Rockwell"/>
              </a:rPr>
              <a:t> </a:t>
            </a:r>
            <a:r>
              <a:rPr sz="2000" dirty="0">
                <a:latin typeface="Rockwell"/>
                <a:cs typeface="Rockwell"/>
              </a:rPr>
              <a:t>not</a:t>
            </a:r>
            <a:r>
              <a:rPr sz="2000" spc="-20" dirty="0">
                <a:latin typeface="Rockwell"/>
                <a:cs typeface="Rockwell"/>
              </a:rPr>
              <a:t> </a:t>
            </a:r>
            <a:r>
              <a:rPr sz="2000" dirty="0">
                <a:latin typeface="Rockwell"/>
                <a:cs typeface="Rockwell"/>
              </a:rPr>
              <a:t>be</a:t>
            </a:r>
            <a:r>
              <a:rPr sz="2000" spc="-40" dirty="0">
                <a:latin typeface="Rockwell"/>
                <a:cs typeface="Rockwell"/>
              </a:rPr>
              <a:t> </a:t>
            </a:r>
            <a:r>
              <a:rPr sz="2000" dirty="0">
                <a:latin typeface="Rockwell"/>
                <a:cs typeface="Rockwell"/>
              </a:rPr>
              <a:t>able</a:t>
            </a:r>
            <a:r>
              <a:rPr sz="2000" spc="-40" dirty="0">
                <a:latin typeface="Rockwell"/>
                <a:cs typeface="Rockwell"/>
              </a:rPr>
              <a:t> </a:t>
            </a:r>
            <a:r>
              <a:rPr sz="2000" dirty="0">
                <a:latin typeface="Rockwell"/>
                <a:cs typeface="Rockwell"/>
              </a:rPr>
              <a:t>to</a:t>
            </a:r>
            <a:r>
              <a:rPr sz="2000" spc="-20" dirty="0">
                <a:latin typeface="Rockwell"/>
                <a:cs typeface="Rockwell"/>
              </a:rPr>
              <a:t> </a:t>
            </a:r>
            <a:r>
              <a:rPr sz="2000" dirty="0">
                <a:latin typeface="Rockwell"/>
                <a:cs typeface="Rockwell"/>
              </a:rPr>
              <a:t>eat</a:t>
            </a:r>
            <a:r>
              <a:rPr sz="2000" spc="-30" dirty="0">
                <a:latin typeface="Rockwell"/>
                <a:cs typeface="Rockwell"/>
              </a:rPr>
              <a:t> </a:t>
            </a:r>
            <a:r>
              <a:rPr sz="2000" spc="-10" dirty="0">
                <a:latin typeface="Rockwell"/>
                <a:cs typeface="Rockwell"/>
              </a:rPr>
              <a:t>these </a:t>
            </a:r>
            <a:r>
              <a:rPr sz="2000" dirty="0">
                <a:latin typeface="Rockwell"/>
                <a:cs typeface="Rockwell"/>
              </a:rPr>
              <a:t>food</a:t>
            </a:r>
            <a:r>
              <a:rPr sz="2000" spc="-55" dirty="0">
                <a:latin typeface="Rockwell"/>
                <a:cs typeface="Rockwell"/>
              </a:rPr>
              <a:t> </a:t>
            </a:r>
            <a:r>
              <a:rPr sz="2000" spc="-10" dirty="0">
                <a:latin typeface="Rockwell"/>
                <a:cs typeface="Rockwell"/>
              </a:rPr>
              <a:t>items,</a:t>
            </a:r>
            <a:r>
              <a:rPr sz="2000" spc="-160" dirty="0">
                <a:latin typeface="Rockwell"/>
                <a:cs typeface="Rockwell"/>
              </a:rPr>
              <a:t> </a:t>
            </a:r>
            <a:r>
              <a:rPr sz="2000" dirty="0">
                <a:latin typeface="Rockwell"/>
                <a:cs typeface="Rockwell"/>
              </a:rPr>
              <a:t>they</a:t>
            </a:r>
            <a:r>
              <a:rPr sz="2000" spc="-40" dirty="0">
                <a:latin typeface="Rockwell"/>
                <a:cs typeface="Rockwell"/>
              </a:rPr>
              <a:t> </a:t>
            </a:r>
            <a:r>
              <a:rPr sz="2000" dirty="0">
                <a:latin typeface="Rockwell"/>
                <a:cs typeface="Rockwell"/>
              </a:rPr>
              <a:t>can</a:t>
            </a:r>
            <a:r>
              <a:rPr sz="2000" spc="-30" dirty="0">
                <a:latin typeface="Rockwell"/>
                <a:cs typeface="Rockwell"/>
              </a:rPr>
              <a:t> </a:t>
            </a:r>
            <a:r>
              <a:rPr sz="2000" dirty="0">
                <a:latin typeface="Rockwell"/>
                <a:cs typeface="Rockwell"/>
              </a:rPr>
              <a:t>always</a:t>
            </a:r>
            <a:r>
              <a:rPr sz="2000" spc="-50" dirty="0">
                <a:latin typeface="Rockwell"/>
                <a:cs typeface="Rockwell"/>
              </a:rPr>
              <a:t> </a:t>
            </a:r>
            <a:r>
              <a:rPr sz="2000" dirty="0">
                <a:latin typeface="Rockwell"/>
                <a:cs typeface="Rockwell"/>
              </a:rPr>
              <a:t>be</a:t>
            </a:r>
            <a:r>
              <a:rPr sz="2000" spc="-25" dirty="0">
                <a:latin typeface="Rockwell"/>
                <a:cs typeface="Rockwell"/>
              </a:rPr>
              <a:t> </a:t>
            </a:r>
            <a:r>
              <a:rPr sz="2000" dirty="0">
                <a:latin typeface="Rockwell"/>
                <a:cs typeface="Rockwell"/>
              </a:rPr>
              <a:t>given</a:t>
            </a:r>
            <a:r>
              <a:rPr sz="2000" spc="-40" dirty="0">
                <a:latin typeface="Rockwell"/>
                <a:cs typeface="Rockwell"/>
              </a:rPr>
              <a:t> </a:t>
            </a:r>
            <a:r>
              <a:rPr sz="2000" dirty="0">
                <a:latin typeface="Rockwell"/>
                <a:cs typeface="Rockwell"/>
              </a:rPr>
              <a:t>to</a:t>
            </a:r>
            <a:r>
              <a:rPr sz="2000" spc="-25" dirty="0">
                <a:latin typeface="Rockwell"/>
                <a:cs typeface="Rockwell"/>
              </a:rPr>
              <a:t> </a:t>
            </a:r>
            <a:r>
              <a:rPr sz="2000" spc="-10" dirty="0">
                <a:latin typeface="Rockwell"/>
                <a:cs typeface="Rockwell"/>
              </a:rPr>
              <a:t>farmers </a:t>
            </a:r>
            <a:r>
              <a:rPr sz="2000" dirty="0">
                <a:latin typeface="Rockwell"/>
                <a:cs typeface="Rockwell"/>
              </a:rPr>
              <a:t>who</a:t>
            </a:r>
            <a:r>
              <a:rPr sz="2000" spc="-20" dirty="0">
                <a:latin typeface="Rockwell"/>
                <a:cs typeface="Rockwell"/>
              </a:rPr>
              <a:t> </a:t>
            </a:r>
            <a:r>
              <a:rPr sz="2000" dirty="0">
                <a:latin typeface="Rockwell"/>
                <a:cs typeface="Rockwell"/>
              </a:rPr>
              <a:t>can</a:t>
            </a:r>
            <a:r>
              <a:rPr sz="2000" spc="-10" dirty="0">
                <a:latin typeface="Rockwell"/>
                <a:cs typeface="Rockwell"/>
              </a:rPr>
              <a:t> </a:t>
            </a:r>
            <a:r>
              <a:rPr sz="2000" dirty="0">
                <a:latin typeface="Rockwell"/>
                <a:cs typeface="Rockwell"/>
              </a:rPr>
              <a:t>put</a:t>
            </a:r>
            <a:r>
              <a:rPr sz="2000" spc="-25" dirty="0">
                <a:latin typeface="Rockwell"/>
                <a:cs typeface="Rockwell"/>
              </a:rPr>
              <a:t> </a:t>
            </a:r>
            <a:r>
              <a:rPr sz="2000" dirty="0">
                <a:latin typeface="Rockwell"/>
                <a:cs typeface="Rockwell"/>
              </a:rPr>
              <a:t>these</a:t>
            </a:r>
            <a:r>
              <a:rPr sz="2000" spc="-10" dirty="0">
                <a:latin typeface="Rockwell"/>
                <a:cs typeface="Rockwell"/>
              </a:rPr>
              <a:t> </a:t>
            </a:r>
            <a:r>
              <a:rPr sz="2000" dirty="0">
                <a:latin typeface="Rockwell"/>
                <a:cs typeface="Rockwell"/>
              </a:rPr>
              <a:t>unwanted</a:t>
            </a:r>
            <a:r>
              <a:rPr sz="2000" spc="-20"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items</a:t>
            </a:r>
            <a:r>
              <a:rPr sz="2000" spc="-15" dirty="0">
                <a:latin typeface="Rockwell"/>
                <a:cs typeface="Rockwell"/>
              </a:rPr>
              <a:t> </a:t>
            </a:r>
            <a:r>
              <a:rPr sz="2000" dirty="0">
                <a:latin typeface="Rockwell"/>
                <a:cs typeface="Rockwell"/>
              </a:rPr>
              <a:t>to</a:t>
            </a:r>
            <a:r>
              <a:rPr sz="2000" spc="-10" dirty="0">
                <a:latin typeface="Rockwell"/>
                <a:cs typeface="Rockwell"/>
              </a:rPr>
              <a:t> </a:t>
            </a:r>
            <a:r>
              <a:rPr sz="2000" spc="-20" dirty="0">
                <a:latin typeface="Rockwell"/>
                <a:cs typeface="Rockwell"/>
              </a:rPr>
              <a:t>good use.</a:t>
            </a:r>
            <a:endParaRPr sz="2000">
              <a:latin typeface="Rockwell"/>
              <a:cs typeface="Rockwell"/>
            </a:endParaRPr>
          </a:p>
        </p:txBody>
      </p:sp>
      <p:pic>
        <p:nvPicPr>
          <p:cNvPr id="4" name="object 4"/>
          <p:cNvPicPr/>
          <p:nvPr/>
        </p:nvPicPr>
        <p:blipFill>
          <a:blip r:embed="rId3" cstate="print"/>
          <a:stretch>
            <a:fillRect/>
          </a:stretch>
        </p:blipFill>
        <p:spPr>
          <a:xfrm>
            <a:off x="7674864" y="484631"/>
            <a:ext cx="3326891" cy="59131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7023" y="982091"/>
            <a:ext cx="6952119" cy="632206"/>
          </a:xfrm>
          <a:prstGeom prst="rect">
            <a:avLst/>
          </a:prstGeom>
        </p:spPr>
      </p:pic>
      <p:sp>
        <p:nvSpPr>
          <p:cNvPr id="3" name="object 3"/>
          <p:cNvSpPr txBox="1"/>
          <p:nvPr/>
        </p:nvSpPr>
        <p:spPr>
          <a:xfrm>
            <a:off x="1142796" y="1816963"/>
            <a:ext cx="5262880" cy="2129155"/>
          </a:xfrm>
          <a:prstGeom prst="rect">
            <a:avLst/>
          </a:prstGeom>
        </p:spPr>
        <p:txBody>
          <a:bodyPr vert="horz" wrap="square" lIns="0" tIns="134620" rIns="0" bIns="0" rtlCol="0">
            <a:spAutoFit/>
          </a:bodyPr>
          <a:lstStyle/>
          <a:p>
            <a:pPr marL="194945" indent="-182880">
              <a:lnSpc>
                <a:spcPct val="100000"/>
              </a:lnSpc>
              <a:spcBef>
                <a:spcPts val="1060"/>
              </a:spcBef>
              <a:buClr>
                <a:srgbClr val="9E3611"/>
              </a:buClr>
              <a:buSzPct val="85000"/>
              <a:buFont typeface="Wingdings"/>
              <a:buChar char=""/>
              <a:tabLst>
                <a:tab pos="195580" algn="l"/>
              </a:tabLst>
            </a:pPr>
            <a:r>
              <a:rPr sz="2000" b="1" spc="-40" dirty="0">
                <a:latin typeface="Rockwell"/>
                <a:cs typeface="Rockwell"/>
              </a:rPr>
              <a:t>Food</a:t>
            </a:r>
            <a:r>
              <a:rPr sz="2000" b="1" spc="-60" dirty="0">
                <a:latin typeface="Rockwell"/>
                <a:cs typeface="Rockwell"/>
              </a:rPr>
              <a:t> </a:t>
            </a:r>
            <a:r>
              <a:rPr sz="2000" b="1" spc="-10" dirty="0">
                <a:latin typeface="Rockwell"/>
                <a:cs typeface="Rockwell"/>
              </a:rPr>
              <a:t>Banks</a:t>
            </a:r>
            <a:endParaRPr sz="2000">
              <a:latin typeface="Rockwell"/>
              <a:cs typeface="Rockwell"/>
            </a:endParaRPr>
          </a:p>
          <a:p>
            <a:pPr marL="194945" marR="5080" indent="-182880" algn="just">
              <a:lnSpc>
                <a:spcPts val="2160"/>
              </a:lnSpc>
              <a:spcBef>
                <a:spcPts val="1230"/>
              </a:spcBef>
              <a:buClr>
                <a:srgbClr val="9E3611"/>
              </a:buClr>
              <a:buSzPct val="80000"/>
              <a:buFont typeface="Wingdings"/>
              <a:buChar char=""/>
              <a:tabLst>
                <a:tab pos="195580" algn="l"/>
              </a:tabLst>
            </a:pPr>
            <a:r>
              <a:rPr sz="2000" dirty="0">
                <a:latin typeface="Rockwell"/>
                <a:cs typeface="Rockwell"/>
              </a:rPr>
              <a:t>When</a:t>
            </a:r>
            <a:r>
              <a:rPr sz="2000" spc="-75" dirty="0">
                <a:latin typeface="Rockwell"/>
                <a:cs typeface="Rockwell"/>
              </a:rPr>
              <a:t> </a:t>
            </a:r>
            <a:r>
              <a:rPr sz="2000" dirty="0">
                <a:latin typeface="Rockwell"/>
                <a:cs typeface="Rockwell"/>
              </a:rPr>
              <a:t>this</a:t>
            </a:r>
            <a:r>
              <a:rPr sz="2000" spc="-15" dirty="0">
                <a:latin typeface="Rockwell"/>
                <a:cs typeface="Rockwell"/>
              </a:rPr>
              <a:t> </a:t>
            </a:r>
            <a:r>
              <a:rPr sz="2000" dirty="0">
                <a:latin typeface="Rockwell"/>
                <a:cs typeface="Rockwell"/>
              </a:rPr>
              <a:t>option</a:t>
            </a:r>
            <a:r>
              <a:rPr sz="2000" spc="5" dirty="0">
                <a:latin typeface="Rockwell"/>
                <a:cs typeface="Rockwell"/>
              </a:rPr>
              <a:t> </a:t>
            </a:r>
            <a:r>
              <a:rPr sz="2000" dirty="0">
                <a:latin typeface="Rockwell"/>
                <a:cs typeface="Rockwell"/>
              </a:rPr>
              <a:t>is</a:t>
            </a:r>
            <a:r>
              <a:rPr sz="2000" spc="-15" dirty="0">
                <a:latin typeface="Rockwell"/>
                <a:cs typeface="Rockwell"/>
              </a:rPr>
              <a:t> </a:t>
            </a:r>
            <a:r>
              <a:rPr sz="2000" spc="-10" dirty="0">
                <a:latin typeface="Rockwell"/>
                <a:cs typeface="Rockwell"/>
              </a:rPr>
              <a:t>chosen,</a:t>
            </a:r>
            <a:r>
              <a:rPr sz="2000" spc="-114" dirty="0">
                <a:latin typeface="Rockwell"/>
                <a:cs typeface="Rockwell"/>
              </a:rPr>
              <a:t> </a:t>
            </a:r>
            <a:r>
              <a:rPr sz="2000" dirty="0">
                <a:latin typeface="Rockwell"/>
                <a:cs typeface="Rockwell"/>
              </a:rPr>
              <a:t>we will</a:t>
            </a:r>
            <a:r>
              <a:rPr sz="2000" spc="-5" dirty="0">
                <a:latin typeface="Rockwell"/>
                <a:cs typeface="Rockwell"/>
              </a:rPr>
              <a:t> </a:t>
            </a:r>
            <a:r>
              <a:rPr sz="2000" spc="-10" dirty="0">
                <a:latin typeface="Rockwell"/>
                <a:cs typeface="Rockwell"/>
              </a:rPr>
              <a:t>connect </a:t>
            </a:r>
            <a:r>
              <a:rPr sz="2000" dirty="0">
                <a:latin typeface="Rockwell"/>
                <a:cs typeface="Rockwell"/>
              </a:rPr>
              <a:t>the</a:t>
            </a:r>
            <a:r>
              <a:rPr sz="2000" spc="-30" dirty="0">
                <a:latin typeface="Rockwell"/>
                <a:cs typeface="Rockwell"/>
              </a:rPr>
              <a:t> </a:t>
            </a:r>
            <a:r>
              <a:rPr sz="2000" dirty="0">
                <a:latin typeface="Rockwell"/>
                <a:cs typeface="Rockwell"/>
              </a:rPr>
              <a:t>user</a:t>
            </a:r>
            <a:r>
              <a:rPr sz="2000" spc="-25" dirty="0">
                <a:latin typeface="Rockwell"/>
                <a:cs typeface="Rockwell"/>
              </a:rPr>
              <a:t> </a:t>
            </a:r>
            <a:r>
              <a:rPr sz="2000" dirty="0">
                <a:latin typeface="Rockwell"/>
                <a:cs typeface="Rockwell"/>
              </a:rPr>
              <a:t>with</a:t>
            </a:r>
            <a:r>
              <a:rPr sz="2000" spc="-20" dirty="0">
                <a:latin typeface="Rockwell"/>
                <a:cs typeface="Rockwell"/>
              </a:rPr>
              <a:t> </a:t>
            </a:r>
            <a:r>
              <a:rPr sz="2000" dirty="0">
                <a:latin typeface="Rockwell"/>
                <a:cs typeface="Rockwell"/>
              </a:rPr>
              <a:t>other</a:t>
            </a:r>
            <a:r>
              <a:rPr sz="2000" spc="-20" dirty="0">
                <a:latin typeface="Rockwell"/>
                <a:cs typeface="Rockwell"/>
              </a:rPr>
              <a:t> </a:t>
            </a:r>
            <a:r>
              <a:rPr sz="2000" dirty="0">
                <a:latin typeface="Rockwell"/>
                <a:cs typeface="Rockwell"/>
              </a:rPr>
              <a:t>users</a:t>
            </a:r>
            <a:r>
              <a:rPr sz="2000" spc="-35" dirty="0">
                <a:latin typeface="Rockwell"/>
                <a:cs typeface="Rockwell"/>
              </a:rPr>
              <a:t> </a:t>
            </a:r>
            <a:r>
              <a:rPr sz="2000" dirty="0">
                <a:latin typeface="Rockwell"/>
                <a:cs typeface="Rockwell"/>
              </a:rPr>
              <a:t>who</a:t>
            </a:r>
            <a:r>
              <a:rPr sz="2000" spc="-35" dirty="0">
                <a:latin typeface="Rockwell"/>
                <a:cs typeface="Rockwell"/>
              </a:rPr>
              <a:t> </a:t>
            </a:r>
            <a:r>
              <a:rPr sz="2000" dirty="0">
                <a:latin typeface="Rockwell"/>
                <a:cs typeface="Rockwell"/>
              </a:rPr>
              <a:t>have</a:t>
            </a:r>
            <a:r>
              <a:rPr sz="2000" spc="-35" dirty="0">
                <a:latin typeface="Rockwell"/>
                <a:cs typeface="Rockwell"/>
              </a:rPr>
              <a:t> </a:t>
            </a:r>
            <a:r>
              <a:rPr sz="2000" dirty="0">
                <a:latin typeface="Rockwell"/>
                <a:cs typeface="Rockwell"/>
              </a:rPr>
              <a:t>sent</a:t>
            </a:r>
            <a:r>
              <a:rPr sz="2000" spc="-20" dirty="0">
                <a:latin typeface="Rockwell"/>
                <a:cs typeface="Rockwell"/>
              </a:rPr>
              <a:t> </a:t>
            </a:r>
            <a:r>
              <a:rPr sz="2000" spc="-25" dirty="0">
                <a:latin typeface="Rockwell"/>
                <a:cs typeface="Rockwell"/>
              </a:rPr>
              <a:t>out </a:t>
            </a:r>
            <a:r>
              <a:rPr sz="2000" dirty="0">
                <a:latin typeface="Rockwell"/>
                <a:cs typeface="Rockwell"/>
              </a:rPr>
              <a:t>invitations</a:t>
            </a:r>
            <a:r>
              <a:rPr sz="2000" spc="-55" dirty="0">
                <a:latin typeface="Rockwell"/>
                <a:cs typeface="Rockwell"/>
              </a:rPr>
              <a:t> </a:t>
            </a:r>
            <a:r>
              <a:rPr sz="2000" dirty="0">
                <a:latin typeface="Rockwell"/>
                <a:cs typeface="Rockwell"/>
              </a:rPr>
              <a:t>or</a:t>
            </a:r>
            <a:r>
              <a:rPr sz="2000" spc="-10" dirty="0">
                <a:latin typeface="Rockwell"/>
                <a:cs typeface="Rockwell"/>
              </a:rPr>
              <a:t> </a:t>
            </a:r>
            <a:r>
              <a:rPr sz="2000" dirty="0">
                <a:latin typeface="Rockwell"/>
                <a:cs typeface="Rockwell"/>
              </a:rPr>
              <a:t>with</a:t>
            </a:r>
            <a:r>
              <a:rPr sz="2000" spc="-20" dirty="0">
                <a:latin typeface="Rockwell"/>
                <a:cs typeface="Rockwell"/>
              </a:rPr>
              <a:t> </a:t>
            </a:r>
            <a:r>
              <a:rPr sz="2000" dirty="0">
                <a:latin typeface="Rockwell"/>
                <a:cs typeface="Rockwell"/>
              </a:rPr>
              <a:t>food</a:t>
            </a:r>
            <a:r>
              <a:rPr sz="2000" spc="-10" dirty="0">
                <a:latin typeface="Rockwell"/>
                <a:cs typeface="Rockwell"/>
              </a:rPr>
              <a:t> banks.</a:t>
            </a:r>
            <a:endParaRPr sz="2000">
              <a:latin typeface="Rockwell"/>
              <a:cs typeface="Rockwell"/>
            </a:endParaRPr>
          </a:p>
          <a:p>
            <a:pPr marL="194945" marR="10795" indent="-182880" algn="just">
              <a:lnSpc>
                <a:spcPts val="2160"/>
              </a:lnSpc>
              <a:spcBef>
                <a:spcPts val="1205"/>
              </a:spcBef>
              <a:buClr>
                <a:srgbClr val="9E3611"/>
              </a:buClr>
              <a:buSzPct val="80000"/>
              <a:buFont typeface="Wingdings"/>
              <a:buChar char=""/>
              <a:tabLst>
                <a:tab pos="195580" algn="l"/>
              </a:tabLst>
            </a:pPr>
            <a:r>
              <a:rPr sz="2000" dirty="0">
                <a:latin typeface="Rockwell"/>
                <a:cs typeface="Rockwell"/>
              </a:rPr>
              <a:t>This</a:t>
            </a:r>
            <a:r>
              <a:rPr sz="2000" spc="-30" dirty="0">
                <a:latin typeface="Rockwell"/>
                <a:cs typeface="Rockwell"/>
              </a:rPr>
              <a:t> </a:t>
            </a:r>
            <a:r>
              <a:rPr sz="2000" dirty="0">
                <a:latin typeface="Rockwell"/>
                <a:cs typeface="Rockwell"/>
              </a:rPr>
              <a:t>option</a:t>
            </a:r>
            <a:r>
              <a:rPr sz="2000" spc="-5" dirty="0">
                <a:latin typeface="Rockwell"/>
                <a:cs typeface="Rockwell"/>
              </a:rPr>
              <a:t> </a:t>
            </a:r>
            <a:r>
              <a:rPr sz="2000" dirty="0">
                <a:latin typeface="Rockwell"/>
                <a:cs typeface="Rockwell"/>
              </a:rPr>
              <a:t>helps</a:t>
            </a:r>
            <a:r>
              <a:rPr sz="2000" spc="-5" dirty="0">
                <a:latin typeface="Rockwell"/>
                <a:cs typeface="Rockwell"/>
              </a:rPr>
              <a:t> </a:t>
            </a:r>
            <a:r>
              <a:rPr sz="2000" dirty="0">
                <a:latin typeface="Rockwell"/>
                <a:cs typeface="Rockwell"/>
              </a:rPr>
              <a:t>them</a:t>
            </a:r>
            <a:r>
              <a:rPr sz="2000" spc="-15" dirty="0">
                <a:latin typeface="Rockwell"/>
                <a:cs typeface="Rockwell"/>
              </a:rPr>
              <a:t> </a:t>
            </a:r>
            <a:r>
              <a:rPr sz="2000" dirty="0">
                <a:latin typeface="Rockwell"/>
                <a:cs typeface="Rockwell"/>
              </a:rPr>
              <a:t>to</a:t>
            </a:r>
            <a:r>
              <a:rPr sz="2000" spc="-15" dirty="0">
                <a:latin typeface="Rockwell"/>
                <a:cs typeface="Rockwell"/>
              </a:rPr>
              <a:t> </a:t>
            </a:r>
            <a:r>
              <a:rPr sz="2000" dirty="0">
                <a:latin typeface="Rockwell"/>
                <a:cs typeface="Rockwell"/>
              </a:rPr>
              <a:t>select</a:t>
            </a:r>
            <a:r>
              <a:rPr sz="2000" spc="-15" dirty="0">
                <a:latin typeface="Rockwell"/>
                <a:cs typeface="Rockwell"/>
              </a:rPr>
              <a:t> </a:t>
            </a:r>
            <a:r>
              <a:rPr sz="2000" dirty="0">
                <a:latin typeface="Rockwell"/>
                <a:cs typeface="Rockwell"/>
              </a:rPr>
              <a:t>the</a:t>
            </a:r>
            <a:r>
              <a:rPr sz="2000" spc="-5" dirty="0">
                <a:latin typeface="Rockwell"/>
                <a:cs typeface="Rockwell"/>
              </a:rPr>
              <a:t> </a:t>
            </a:r>
            <a:r>
              <a:rPr sz="2000" spc="-10" dirty="0">
                <a:latin typeface="Rockwell"/>
                <a:cs typeface="Rockwell"/>
              </a:rPr>
              <a:t>nearest </a:t>
            </a:r>
            <a:r>
              <a:rPr sz="2000" dirty="0">
                <a:latin typeface="Rockwell"/>
                <a:cs typeface="Rockwell"/>
              </a:rPr>
              <a:t>location</a:t>
            </a:r>
            <a:r>
              <a:rPr sz="2000" spc="-55" dirty="0">
                <a:latin typeface="Rockwell"/>
                <a:cs typeface="Rockwell"/>
              </a:rPr>
              <a:t> </a:t>
            </a:r>
            <a:r>
              <a:rPr sz="2000" spc="-10" dirty="0">
                <a:latin typeface="Rockwell"/>
                <a:cs typeface="Rockwell"/>
              </a:rPr>
              <a:t>where</a:t>
            </a:r>
            <a:r>
              <a:rPr sz="2000" spc="-45" dirty="0">
                <a:latin typeface="Rockwell"/>
                <a:cs typeface="Rockwell"/>
              </a:rPr>
              <a:t> </a:t>
            </a:r>
            <a:r>
              <a:rPr sz="2000" dirty="0">
                <a:latin typeface="Rockwell"/>
                <a:cs typeface="Rockwell"/>
              </a:rPr>
              <a:t>they</a:t>
            </a:r>
            <a:r>
              <a:rPr sz="2000" spc="-40" dirty="0">
                <a:latin typeface="Rockwell"/>
                <a:cs typeface="Rockwell"/>
              </a:rPr>
              <a:t> </a:t>
            </a:r>
            <a:r>
              <a:rPr sz="2000" dirty="0">
                <a:latin typeface="Rockwell"/>
                <a:cs typeface="Rockwell"/>
              </a:rPr>
              <a:t>can</a:t>
            </a:r>
            <a:r>
              <a:rPr sz="2000" spc="-40" dirty="0">
                <a:latin typeface="Rockwell"/>
                <a:cs typeface="Rockwell"/>
              </a:rPr>
              <a:t> </a:t>
            </a:r>
            <a:r>
              <a:rPr sz="2000" dirty="0">
                <a:latin typeface="Rockwell"/>
                <a:cs typeface="Rockwell"/>
              </a:rPr>
              <a:t>find</a:t>
            </a:r>
            <a:r>
              <a:rPr sz="2000" spc="-30" dirty="0">
                <a:latin typeface="Rockwell"/>
                <a:cs typeface="Rockwell"/>
              </a:rPr>
              <a:t> </a:t>
            </a:r>
            <a:r>
              <a:rPr sz="2000" dirty="0">
                <a:latin typeface="Rockwell"/>
                <a:cs typeface="Rockwell"/>
              </a:rPr>
              <a:t>some</a:t>
            </a:r>
            <a:r>
              <a:rPr sz="2000" spc="-35" dirty="0">
                <a:latin typeface="Rockwell"/>
                <a:cs typeface="Rockwell"/>
              </a:rPr>
              <a:t> </a:t>
            </a:r>
            <a:r>
              <a:rPr sz="2000" spc="-10" dirty="0">
                <a:latin typeface="Rockwell"/>
                <a:cs typeface="Rockwell"/>
              </a:rPr>
              <a:t>food.</a:t>
            </a:r>
            <a:endParaRPr sz="2000">
              <a:latin typeface="Rockwell"/>
              <a:cs typeface="Rockwell"/>
            </a:endParaRPr>
          </a:p>
        </p:txBody>
      </p:sp>
      <p:pic>
        <p:nvPicPr>
          <p:cNvPr id="4" name="object 4"/>
          <p:cNvPicPr/>
          <p:nvPr/>
        </p:nvPicPr>
        <p:blipFill>
          <a:blip r:embed="rId3" cstate="print"/>
          <a:stretch>
            <a:fillRect/>
          </a:stretch>
        </p:blipFill>
        <p:spPr>
          <a:xfrm>
            <a:off x="8273795" y="484631"/>
            <a:ext cx="3180588" cy="56540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6065" y="982091"/>
            <a:ext cx="6522453" cy="632206"/>
          </a:xfrm>
          <a:prstGeom prst="rect">
            <a:avLst/>
          </a:prstGeom>
        </p:spPr>
      </p:pic>
      <p:sp>
        <p:nvSpPr>
          <p:cNvPr id="3" name="object 3"/>
          <p:cNvSpPr txBox="1"/>
          <p:nvPr/>
        </p:nvSpPr>
        <p:spPr>
          <a:xfrm>
            <a:off x="1148892" y="1994128"/>
            <a:ext cx="5799455" cy="2677795"/>
          </a:xfrm>
          <a:prstGeom prst="rect">
            <a:avLst/>
          </a:prstGeom>
        </p:spPr>
        <p:txBody>
          <a:bodyPr vert="horz" wrap="square" lIns="0" tIns="134620" rIns="0" bIns="0" rtlCol="0">
            <a:spAutoFit/>
          </a:bodyPr>
          <a:lstStyle/>
          <a:p>
            <a:pPr marL="194945" indent="-182880">
              <a:lnSpc>
                <a:spcPct val="100000"/>
              </a:lnSpc>
              <a:spcBef>
                <a:spcPts val="1060"/>
              </a:spcBef>
              <a:buClr>
                <a:srgbClr val="9E3611"/>
              </a:buClr>
              <a:buSzPct val="85000"/>
              <a:buFont typeface="Wingdings"/>
              <a:buChar char=""/>
              <a:tabLst>
                <a:tab pos="195580" algn="l"/>
              </a:tabLst>
            </a:pPr>
            <a:r>
              <a:rPr sz="2000" b="1" dirty="0">
                <a:latin typeface="Rockwell"/>
                <a:cs typeface="Rockwell"/>
              </a:rPr>
              <a:t>Deliver</a:t>
            </a:r>
            <a:r>
              <a:rPr sz="2000" b="1" spc="-60" dirty="0">
                <a:latin typeface="Rockwell"/>
                <a:cs typeface="Rockwell"/>
              </a:rPr>
              <a:t> </a:t>
            </a:r>
            <a:r>
              <a:rPr sz="2000" b="1" spc="-20" dirty="0">
                <a:latin typeface="Rockwell"/>
                <a:cs typeface="Rockwell"/>
              </a:rPr>
              <a:t>Food</a:t>
            </a:r>
            <a:endParaRPr sz="2000">
              <a:latin typeface="Rockwell"/>
              <a:cs typeface="Rockwell"/>
            </a:endParaRPr>
          </a:p>
          <a:p>
            <a:pPr marL="194945" marR="107950" indent="-182880">
              <a:lnSpc>
                <a:spcPts val="2160"/>
              </a:lnSpc>
              <a:spcBef>
                <a:spcPts val="1230"/>
              </a:spcBef>
              <a:buClr>
                <a:srgbClr val="9E3611"/>
              </a:buClr>
              <a:buSzPct val="80000"/>
              <a:buFont typeface="Wingdings"/>
              <a:buChar char=""/>
              <a:tabLst>
                <a:tab pos="195580" algn="l"/>
              </a:tabLst>
            </a:pPr>
            <a:r>
              <a:rPr sz="2000" dirty="0">
                <a:latin typeface="Rockwell"/>
                <a:cs typeface="Rockwell"/>
              </a:rPr>
              <a:t>When</a:t>
            </a:r>
            <a:r>
              <a:rPr sz="2000" spc="-30" dirty="0">
                <a:latin typeface="Rockwell"/>
                <a:cs typeface="Rockwell"/>
              </a:rPr>
              <a:t> </a:t>
            </a:r>
            <a:r>
              <a:rPr sz="2000" dirty="0">
                <a:latin typeface="Rockwell"/>
                <a:cs typeface="Rockwell"/>
              </a:rPr>
              <a:t>this</a:t>
            </a:r>
            <a:r>
              <a:rPr sz="2000" spc="-25" dirty="0">
                <a:latin typeface="Rockwell"/>
                <a:cs typeface="Rockwell"/>
              </a:rPr>
              <a:t> </a:t>
            </a:r>
            <a:r>
              <a:rPr sz="2000" dirty="0">
                <a:latin typeface="Rockwell"/>
                <a:cs typeface="Rockwell"/>
              </a:rPr>
              <a:t>option</a:t>
            </a:r>
            <a:r>
              <a:rPr sz="2000" spc="-10" dirty="0">
                <a:latin typeface="Rockwell"/>
                <a:cs typeface="Rockwell"/>
              </a:rPr>
              <a:t> </a:t>
            </a:r>
            <a:r>
              <a:rPr sz="2000" dirty="0">
                <a:latin typeface="Rockwell"/>
                <a:cs typeface="Rockwell"/>
              </a:rPr>
              <a:t>is</a:t>
            </a:r>
            <a:r>
              <a:rPr sz="2000" spc="-25" dirty="0">
                <a:latin typeface="Rockwell"/>
                <a:cs typeface="Rockwell"/>
              </a:rPr>
              <a:t> </a:t>
            </a:r>
            <a:r>
              <a:rPr sz="2000" dirty="0">
                <a:latin typeface="Rockwell"/>
                <a:cs typeface="Rockwell"/>
              </a:rPr>
              <a:t>chosen,</a:t>
            </a:r>
            <a:r>
              <a:rPr sz="2000" spc="-175" dirty="0">
                <a:latin typeface="Rockwell"/>
                <a:cs typeface="Rockwell"/>
              </a:rPr>
              <a:t> </a:t>
            </a:r>
            <a:r>
              <a:rPr sz="2000" dirty="0">
                <a:latin typeface="Rockwell"/>
                <a:cs typeface="Rockwell"/>
              </a:rPr>
              <a:t>we</a:t>
            </a:r>
            <a:r>
              <a:rPr sz="2000" spc="-10" dirty="0">
                <a:latin typeface="Rockwell"/>
                <a:cs typeface="Rockwell"/>
              </a:rPr>
              <a:t> </a:t>
            </a:r>
            <a:r>
              <a:rPr sz="2000" dirty="0">
                <a:latin typeface="Rockwell"/>
                <a:cs typeface="Rockwell"/>
              </a:rPr>
              <a:t>can</a:t>
            </a:r>
            <a:r>
              <a:rPr sz="2000" spc="-30" dirty="0">
                <a:latin typeface="Rockwell"/>
                <a:cs typeface="Rockwell"/>
              </a:rPr>
              <a:t> </a:t>
            </a:r>
            <a:r>
              <a:rPr sz="2000" spc="-10" dirty="0">
                <a:latin typeface="Rockwell"/>
                <a:cs typeface="Rockwell"/>
              </a:rPr>
              <a:t>provide </a:t>
            </a:r>
            <a:r>
              <a:rPr sz="2000" dirty="0">
                <a:latin typeface="Rockwell"/>
                <a:cs typeface="Rockwell"/>
              </a:rPr>
              <a:t>users</a:t>
            </a:r>
            <a:r>
              <a:rPr sz="2000" spc="-45" dirty="0">
                <a:latin typeface="Rockwell"/>
                <a:cs typeface="Rockwell"/>
              </a:rPr>
              <a:t> </a:t>
            </a:r>
            <a:r>
              <a:rPr sz="2000" dirty="0">
                <a:latin typeface="Rockwell"/>
                <a:cs typeface="Rockwell"/>
              </a:rPr>
              <a:t>with</a:t>
            </a:r>
            <a:r>
              <a:rPr sz="2000" spc="-20" dirty="0">
                <a:latin typeface="Rockwell"/>
                <a:cs typeface="Rockwell"/>
              </a:rPr>
              <a:t> </a:t>
            </a:r>
            <a:r>
              <a:rPr sz="2000" dirty="0">
                <a:latin typeface="Rockwell"/>
                <a:cs typeface="Rockwell"/>
              </a:rPr>
              <a:t>the</a:t>
            </a:r>
            <a:r>
              <a:rPr sz="2000" spc="-20" dirty="0">
                <a:latin typeface="Rockwell"/>
                <a:cs typeface="Rockwell"/>
              </a:rPr>
              <a:t> </a:t>
            </a:r>
            <a:r>
              <a:rPr sz="2000" spc="-10" dirty="0">
                <a:latin typeface="Rockwell"/>
                <a:cs typeface="Rockwell"/>
              </a:rPr>
              <a:t>nearest</a:t>
            </a:r>
            <a:r>
              <a:rPr sz="2000" spc="-50" dirty="0">
                <a:latin typeface="Rockwell"/>
                <a:cs typeface="Rockwell"/>
              </a:rPr>
              <a:t> </a:t>
            </a:r>
            <a:r>
              <a:rPr sz="2000" dirty="0">
                <a:latin typeface="Rockwell"/>
                <a:cs typeface="Rockwell"/>
              </a:rPr>
              <a:t>pickup</a:t>
            </a:r>
            <a:r>
              <a:rPr sz="2000" spc="-30" dirty="0">
                <a:latin typeface="Rockwell"/>
                <a:cs typeface="Rockwell"/>
              </a:rPr>
              <a:t> </a:t>
            </a:r>
            <a:r>
              <a:rPr sz="2000" dirty="0">
                <a:latin typeface="Rockwell"/>
                <a:cs typeface="Rockwell"/>
              </a:rPr>
              <a:t>point</a:t>
            </a:r>
            <a:r>
              <a:rPr sz="2000" spc="-20" dirty="0">
                <a:latin typeface="Rockwell"/>
                <a:cs typeface="Rockwell"/>
              </a:rPr>
              <a:t> </a:t>
            </a:r>
            <a:r>
              <a:rPr sz="2000" dirty="0">
                <a:latin typeface="Rockwell"/>
                <a:cs typeface="Rockwell"/>
              </a:rPr>
              <a:t>and</a:t>
            </a:r>
            <a:r>
              <a:rPr sz="2000" spc="-30" dirty="0">
                <a:latin typeface="Rockwell"/>
                <a:cs typeface="Rockwell"/>
              </a:rPr>
              <a:t> </a:t>
            </a:r>
            <a:r>
              <a:rPr sz="2000" dirty="0">
                <a:latin typeface="Rockwell"/>
                <a:cs typeface="Rockwell"/>
              </a:rPr>
              <a:t>drop</a:t>
            </a:r>
            <a:r>
              <a:rPr sz="2000" spc="-15" dirty="0">
                <a:latin typeface="Rockwell"/>
                <a:cs typeface="Rockwell"/>
              </a:rPr>
              <a:t> </a:t>
            </a:r>
            <a:r>
              <a:rPr sz="2000" spc="-25" dirty="0">
                <a:latin typeface="Rockwell"/>
                <a:cs typeface="Rockwell"/>
              </a:rPr>
              <a:t>of </a:t>
            </a:r>
            <a:r>
              <a:rPr sz="2000" dirty="0">
                <a:latin typeface="Rockwell"/>
                <a:cs typeface="Rockwell"/>
              </a:rPr>
              <a:t>point</a:t>
            </a:r>
            <a:r>
              <a:rPr sz="2000" spc="-40" dirty="0">
                <a:latin typeface="Rockwell"/>
                <a:cs typeface="Rockwell"/>
              </a:rPr>
              <a:t> </a:t>
            </a:r>
            <a:r>
              <a:rPr sz="2000" dirty="0">
                <a:latin typeface="Rockwell"/>
                <a:cs typeface="Rockwell"/>
              </a:rPr>
              <a:t>of</a:t>
            </a:r>
            <a:r>
              <a:rPr sz="2000" spc="-10"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donated</a:t>
            </a:r>
            <a:r>
              <a:rPr sz="2000" spc="-25" dirty="0">
                <a:latin typeface="Rockwell"/>
                <a:cs typeface="Rockwell"/>
              </a:rPr>
              <a:t> </a:t>
            </a:r>
            <a:r>
              <a:rPr sz="2000" dirty="0">
                <a:latin typeface="Rockwell"/>
                <a:cs typeface="Rockwell"/>
              </a:rPr>
              <a:t>food,</a:t>
            </a:r>
            <a:r>
              <a:rPr sz="2000" spc="-160" dirty="0">
                <a:latin typeface="Rockwell"/>
                <a:cs typeface="Rockwell"/>
              </a:rPr>
              <a:t> </a:t>
            </a:r>
            <a:r>
              <a:rPr sz="2000" dirty="0">
                <a:latin typeface="Rockwell"/>
                <a:cs typeface="Rockwell"/>
              </a:rPr>
              <a:t>ether</a:t>
            </a:r>
            <a:r>
              <a:rPr sz="2000" spc="-15" dirty="0">
                <a:latin typeface="Rockwell"/>
                <a:cs typeface="Rockwell"/>
              </a:rPr>
              <a:t> </a:t>
            </a:r>
            <a:r>
              <a:rPr sz="2000" dirty="0">
                <a:latin typeface="Rockwell"/>
                <a:cs typeface="Rockwell"/>
              </a:rPr>
              <a:t>from</a:t>
            </a:r>
            <a:r>
              <a:rPr sz="2000" spc="-15" dirty="0">
                <a:latin typeface="Rockwell"/>
                <a:cs typeface="Rockwell"/>
              </a:rPr>
              <a:t> </a:t>
            </a:r>
            <a:r>
              <a:rPr sz="2000" spc="-10" dirty="0">
                <a:latin typeface="Rockwell"/>
                <a:cs typeface="Rockwell"/>
              </a:rPr>
              <a:t>normal </a:t>
            </a:r>
            <a:r>
              <a:rPr sz="2000" dirty="0">
                <a:latin typeface="Rockwell"/>
                <a:cs typeface="Rockwell"/>
              </a:rPr>
              <a:t>user</a:t>
            </a:r>
            <a:r>
              <a:rPr sz="2000" spc="-50" dirty="0">
                <a:latin typeface="Rockwell"/>
                <a:cs typeface="Rockwell"/>
              </a:rPr>
              <a:t> </a:t>
            </a:r>
            <a:r>
              <a:rPr sz="2000" dirty="0">
                <a:latin typeface="Rockwell"/>
                <a:cs typeface="Rockwell"/>
              </a:rPr>
              <a:t>or</a:t>
            </a:r>
            <a:r>
              <a:rPr sz="2000" spc="-55" dirty="0">
                <a:latin typeface="Rockwell"/>
                <a:cs typeface="Rockwell"/>
              </a:rPr>
              <a:t> </a:t>
            </a:r>
            <a:r>
              <a:rPr sz="2000" dirty="0">
                <a:latin typeface="Rockwell"/>
                <a:cs typeface="Rockwell"/>
              </a:rPr>
              <a:t>retail</a:t>
            </a:r>
            <a:r>
              <a:rPr sz="2000" spc="-50" dirty="0">
                <a:latin typeface="Rockwell"/>
                <a:cs typeface="Rockwell"/>
              </a:rPr>
              <a:t> </a:t>
            </a:r>
            <a:r>
              <a:rPr sz="2000" spc="-10" dirty="0">
                <a:latin typeface="Rockwell"/>
                <a:cs typeface="Rockwell"/>
              </a:rPr>
              <a:t>stores.</a:t>
            </a:r>
            <a:endParaRPr sz="2000">
              <a:latin typeface="Rockwell"/>
              <a:cs typeface="Rockwell"/>
            </a:endParaRPr>
          </a:p>
          <a:p>
            <a:pPr marL="194945" marR="5080" indent="-182880">
              <a:lnSpc>
                <a:spcPts val="2160"/>
              </a:lnSpc>
              <a:spcBef>
                <a:spcPts val="1200"/>
              </a:spcBef>
              <a:buClr>
                <a:srgbClr val="9E3611"/>
              </a:buClr>
              <a:buSzPct val="80000"/>
              <a:buFont typeface="Wingdings"/>
              <a:buChar char=""/>
              <a:tabLst>
                <a:tab pos="195580" algn="l"/>
              </a:tabLst>
            </a:pPr>
            <a:r>
              <a:rPr sz="2000" dirty="0">
                <a:latin typeface="Rockwell"/>
                <a:cs typeface="Rockwell"/>
              </a:rPr>
              <a:t>This</a:t>
            </a:r>
            <a:r>
              <a:rPr sz="2000" spc="-25" dirty="0">
                <a:latin typeface="Rockwell"/>
                <a:cs typeface="Rockwell"/>
              </a:rPr>
              <a:t> </a:t>
            </a:r>
            <a:r>
              <a:rPr sz="2000" dirty="0">
                <a:latin typeface="Rockwell"/>
                <a:cs typeface="Rockwell"/>
              </a:rPr>
              <a:t>will be</a:t>
            </a:r>
            <a:r>
              <a:rPr sz="2000" spc="-15" dirty="0">
                <a:latin typeface="Rockwell"/>
                <a:cs typeface="Rockwell"/>
              </a:rPr>
              <a:t> </a:t>
            </a:r>
            <a:r>
              <a:rPr sz="2000" dirty="0">
                <a:latin typeface="Rockwell"/>
                <a:cs typeface="Rockwell"/>
              </a:rPr>
              <a:t>the</a:t>
            </a:r>
            <a:r>
              <a:rPr sz="2000" spc="5" dirty="0">
                <a:latin typeface="Rockwell"/>
                <a:cs typeface="Rockwell"/>
              </a:rPr>
              <a:t> </a:t>
            </a:r>
            <a:r>
              <a:rPr sz="2000" dirty="0">
                <a:latin typeface="Rockwell"/>
                <a:cs typeface="Rockwell"/>
              </a:rPr>
              <a:t>most</a:t>
            </a:r>
            <a:r>
              <a:rPr sz="2000" spc="-20" dirty="0">
                <a:latin typeface="Rockwell"/>
                <a:cs typeface="Rockwell"/>
              </a:rPr>
              <a:t> </a:t>
            </a:r>
            <a:r>
              <a:rPr sz="2000" dirty="0">
                <a:latin typeface="Rockwell"/>
                <a:cs typeface="Rockwell"/>
              </a:rPr>
              <a:t>important</a:t>
            </a:r>
            <a:r>
              <a:rPr sz="2000" spc="-25" dirty="0">
                <a:latin typeface="Rockwell"/>
                <a:cs typeface="Rockwell"/>
              </a:rPr>
              <a:t> </a:t>
            </a:r>
            <a:r>
              <a:rPr sz="2000" dirty="0">
                <a:latin typeface="Rockwell"/>
                <a:cs typeface="Rockwell"/>
              </a:rPr>
              <a:t>option</a:t>
            </a:r>
            <a:r>
              <a:rPr sz="2000" spc="5" dirty="0">
                <a:latin typeface="Rockwell"/>
                <a:cs typeface="Rockwell"/>
              </a:rPr>
              <a:t> </a:t>
            </a:r>
            <a:r>
              <a:rPr sz="2000" dirty="0">
                <a:latin typeface="Rockwell"/>
                <a:cs typeface="Rockwell"/>
              </a:rPr>
              <a:t>in</a:t>
            </a:r>
            <a:r>
              <a:rPr sz="2000" spc="5" dirty="0">
                <a:latin typeface="Rockwell"/>
                <a:cs typeface="Rockwell"/>
              </a:rPr>
              <a:t> </a:t>
            </a:r>
            <a:r>
              <a:rPr sz="2000" spc="-10" dirty="0">
                <a:latin typeface="Rockwell"/>
                <a:cs typeface="Rockwell"/>
              </a:rPr>
              <a:t>getting </a:t>
            </a:r>
            <a:r>
              <a:rPr sz="2000" dirty="0">
                <a:latin typeface="Rockwell"/>
                <a:cs typeface="Rockwell"/>
              </a:rPr>
              <a:t>the</a:t>
            </a:r>
            <a:r>
              <a:rPr sz="2000" spc="-30"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from</a:t>
            </a:r>
            <a:r>
              <a:rPr sz="2000" spc="-30" dirty="0">
                <a:latin typeface="Rockwell"/>
                <a:cs typeface="Rockwell"/>
              </a:rPr>
              <a:t> </a:t>
            </a:r>
            <a:r>
              <a:rPr sz="2000" spc="-10" dirty="0">
                <a:latin typeface="Rockwell"/>
                <a:cs typeface="Rockwell"/>
              </a:rPr>
              <a:t>where</a:t>
            </a:r>
            <a:r>
              <a:rPr sz="2000" spc="-40" dirty="0">
                <a:latin typeface="Rockwell"/>
                <a:cs typeface="Rockwell"/>
              </a:rPr>
              <a:t> </a:t>
            </a:r>
            <a:r>
              <a:rPr sz="2000" dirty="0">
                <a:latin typeface="Rockwell"/>
                <a:cs typeface="Rockwell"/>
              </a:rPr>
              <a:t>it</a:t>
            </a:r>
            <a:r>
              <a:rPr sz="2000" spc="-25" dirty="0">
                <a:latin typeface="Rockwell"/>
                <a:cs typeface="Rockwell"/>
              </a:rPr>
              <a:t> </a:t>
            </a:r>
            <a:r>
              <a:rPr sz="2000" dirty="0">
                <a:latin typeface="Rockwell"/>
                <a:cs typeface="Rockwell"/>
              </a:rPr>
              <a:t>originally</a:t>
            </a:r>
            <a:r>
              <a:rPr sz="2000" spc="-45" dirty="0">
                <a:latin typeface="Rockwell"/>
                <a:cs typeface="Rockwell"/>
              </a:rPr>
              <a:t> </a:t>
            </a:r>
            <a:r>
              <a:rPr sz="2000" dirty="0">
                <a:latin typeface="Rockwell"/>
                <a:cs typeface="Rockwell"/>
              </a:rPr>
              <a:t>is</a:t>
            </a:r>
            <a:r>
              <a:rPr sz="2000" spc="-25" dirty="0">
                <a:latin typeface="Rockwell"/>
                <a:cs typeface="Rockwell"/>
              </a:rPr>
              <a:t> </a:t>
            </a:r>
            <a:r>
              <a:rPr sz="2000" dirty="0">
                <a:latin typeface="Rockwell"/>
                <a:cs typeface="Rockwell"/>
              </a:rPr>
              <a:t>to</a:t>
            </a:r>
            <a:r>
              <a:rPr sz="2000" spc="-30" dirty="0">
                <a:latin typeface="Rockwell"/>
                <a:cs typeface="Rockwell"/>
              </a:rPr>
              <a:t> </a:t>
            </a:r>
            <a:r>
              <a:rPr sz="2000" spc="-10" dirty="0">
                <a:latin typeface="Rockwell"/>
                <a:cs typeface="Rockwell"/>
              </a:rPr>
              <a:t>where</a:t>
            </a:r>
            <a:r>
              <a:rPr sz="2000" spc="-40" dirty="0">
                <a:latin typeface="Rockwell"/>
                <a:cs typeface="Rockwell"/>
              </a:rPr>
              <a:t> </a:t>
            </a:r>
            <a:r>
              <a:rPr sz="2000" spc="-25" dirty="0">
                <a:latin typeface="Rockwell"/>
                <a:cs typeface="Rockwell"/>
              </a:rPr>
              <a:t>it </a:t>
            </a:r>
            <a:r>
              <a:rPr sz="2000" dirty="0">
                <a:latin typeface="Rockwell"/>
                <a:cs typeface="Rockwell"/>
              </a:rPr>
              <a:t>needs</a:t>
            </a:r>
            <a:r>
              <a:rPr sz="2000" spc="-20" dirty="0">
                <a:latin typeface="Rockwell"/>
                <a:cs typeface="Rockwell"/>
              </a:rPr>
              <a:t> </a:t>
            </a:r>
            <a:r>
              <a:rPr sz="2000" dirty="0">
                <a:latin typeface="Rockwell"/>
                <a:cs typeface="Rockwell"/>
              </a:rPr>
              <a:t>to</a:t>
            </a:r>
            <a:r>
              <a:rPr sz="2000" spc="-5" dirty="0">
                <a:latin typeface="Rockwell"/>
                <a:cs typeface="Rockwell"/>
              </a:rPr>
              <a:t> </a:t>
            </a:r>
            <a:r>
              <a:rPr sz="2000" dirty="0">
                <a:latin typeface="Rockwell"/>
                <a:cs typeface="Rockwell"/>
              </a:rPr>
              <a:t>be</a:t>
            </a:r>
            <a:r>
              <a:rPr sz="2000" spc="-5" dirty="0">
                <a:latin typeface="Rockwell"/>
                <a:cs typeface="Rockwell"/>
              </a:rPr>
              <a:t> </a:t>
            </a:r>
            <a:r>
              <a:rPr sz="2000" spc="-10" dirty="0">
                <a:latin typeface="Rockwell"/>
                <a:cs typeface="Rockwell"/>
              </a:rPr>
              <a:t>delivered.</a:t>
            </a:r>
            <a:endParaRPr sz="2000">
              <a:latin typeface="Rockwell"/>
              <a:cs typeface="Rockwell"/>
            </a:endParaRPr>
          </a:p>
        </p:txBody>
      </p:sp>
      <p:pic>
        <p:nvPicPr>
          <p:cNvPr id="4" name="object 4"/>
          <p:cNvPicPr/>
          <p:nvPr/>
        </p:nvPicPr>
        <p:blipFill>
          <a:blip r:embed="rId3" cstate="print"/>
          <a:stretch>
            <a:fillRect/>
          </a:stretch>
        </p:blipFill>
        <p:spPr>
          <a:xfrm>
            <a:off x="8168640" y="804672"/>
            <a:ext cx="2953511" cy="5120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6065" y="982091"/>
            <a:ext cx="6522453" cy="632206"/>
          </a:xfrm>
          <a:prstGeom prst="rect">
            <a:avLst/>
          </a:prstGeom>
        </p:spPr>
      </p:pic>
      <p:sp>
        <p:nvSpPr>
          <p:cNvPr id="3" name="object 3"/>
          <p:cNvSpPr txBox="1"/>
          <p:nvPr/>
        </p:nvSpPr>
        <p:spPr>
          <a:xfrm>
            <a:off x="1148892" y="2115438"/>
            <a:ext cx="9870440" cy="3105150"/>
          </a:xfrm>
          <a:prstGeom prst="rect">
            <a:avLst/>
          </a:prstGeom>
        </p:spPr>
        <p:txBody>
          <a:bodyPr vert="horz" wrap="square" lIns="0" tIns="47625" rIns="0" bIns="0" rtlCol="0">
            <a:spAutoFit/>
          </a:bodyPr>
          <a:lstStyle/>
          <a:p>
            <a:pPr marL="194945" marR="88900" indent="-182880">
              <a:lnSpc>
                <a:spcPts val="2160"/>
              </a:lnSpc>
              <a:spcBef>
                <a:spcPts val="375"/>
              </a:spcBef>
              <a:buClr>
                <a:srgbClr val="9E3611"/>
              </a:buClr>
              <a:buSzPct val="85000"/>
              <a:buFont typeface="Wingdings"/>
              <a:buChar char=""/>
              <a:tabLst>
                <a:tab pos="195580" algn="l"/>
              </a:tabLst>
            </a:pPr>
            <a:r>
              <a:rPr sz="2000" dirty="0">
                <a:latin typeface="Rockwell"/>
                <a:cs typeface="Rockwell"/>
              </a:rPr>
              <a:t>One</a:t>
            </a:r>
            <a:r>
              <a:rPr sz="2000" spc="-15" dirty="0">
                <a:latin typeface="Rockwell"/>
                <a:cs typeface="Rockwell"/>
              </a:rPr>
              <a:t> </a:t>
            </a:r>
            <a:r>
              <a:rPr sz="2000" dirty="0">
                <a:latin typeface="Rockwell"/>
                <a:cs typeface="Rockwell"/>
              </a:rPr>
              <a:t>of</a:t>
            </a:r>
            <a:r>
              <a:rPr sz="2000" spc="-1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main</a:t>
            </a:r>
            <a:r>
              <a:rPr sz="2000" spc="-5" dirty="0">
                <a:latin typeface="Rockwell"/>
                <a:cs typeface="Rockwell"/>
              </a:rPr>
              <a:t> </a:t>
            </a:r>
            <a:r>
              <a:rPr sz="2000" spc="-10" dirty="0">
                <a:latin typeface="Rockwell"/>
                <a:cs typeface="Rockwell"/>
              </a:rPr>
              <a:t>problem</a:t>
            </a:r>
            <a:r>
              <a:rPr sz="2000" spc="-20" dirty="0">
                <a:latin typeface="Rockwell"/>
                <a:cs typeface="Rockwell"/>
              </a:rPr>
              <a:t> </a:t>
            </a:r>
            <a:r>
              <a:rPr sz="2000" dirty="0">
                <a:latin typeface="Rockwell"/>
                <a:cs typeface="Rockwell"/>
              </a:rPr>
              <a:t>that</a:t>
            </a:r>
            <a:r>
              <a:rPr sz="2000" spc="-20" dirty="0">
                <a:latin typeface="Rockwell"/>
                <a:cs typeface="Rockwell"/>
              </a:rPr>
              <a:t> </a:t>
            </a:r>
            <a:r>
              <a:rPr sz="2000" dirty="0">
                <a:latin typeface="Rockwell"/>
                <a:cs typeface="Rockwell"/>
              </a:rPr>
              <a:t>I</a:t>
            </a:r>
            <a:r>
              <a:rPr sz="2000" spc="-20" dirty="0">
                <a:latin typeface="Rockwell"/>
                <a:cs typeface="Rockwell"/>
              </a:rPr>
              <a:t> </a:t>
            </a:r>
            <a:r>
              <a:rPr sz="2000" dirty="0">
                <a:latin typeface="Rockwell"/>
                <a:cs typeface="Rockwell"/>
              </a:rPr>
              <a:t>had</a:t>
            </a:r>
            <a:r>
              <a:rPr sz="2000" spc="-5" dirty="0">
                <a:latin typeface="Rockwell"/>
                <a:cs typeface="Rockwell"/>
              </a:rPr>
              <a:t> </a:t>
            </a:r>
            <a:r>
              <a:rPr sz="2000" dirty="0">
                <a:latin typeface="Rockwell"/>
                <a:cs typeface="Rockwell"/>
              </a:rPr>
              <a:t>to</a:t>
            </a:r>
            <a:r>
              <a:rPr sz="2000" spc="-10" dirty="0">
                <a:latin typeface="Rockwell"/>
                <a:cs typeface="Rockwell"/>
              </a:rPr>
              <a:t> </a:t>
            </a:r>
            <a:r>
              <a:rPr sz="2000" dirty="0">
                <a:latin typeface="Rockwell"/>
                <a:cs typeface="Rockwell"/>
              </a:rPr>
              <a:t>solve</a:t>
            </a:r>
            <a:r>
              <a:rPr sz="2000" spc="-5" dirty="0">
                <a:latin typeface="Rockwell"/>
                <a:cs typeface="Rockwell"/>
              </a:rPr>
              <a:t> </a:t>
            </a:r>
            <a:r>
              <a:rPr sz="2000" dirty="0">
                <a:latin typeface="Rockwell"/>
                <a:cs typeface="Rockwell"/>
              </a:rPr>
              <a:t>was</a:t>
            </a:r>
            <a:r>
              <a:rPr sz="2000" spc="-1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cost</a:t>
            </a:r>
            <a:r>
              <a:rPr sz="2000" spc="-20" dirty="0">
                <a:latin typeface="Rockwell"/>
                <a:cs typeface="Rockwell"/>
              </a:rPr>
              <a:t> </a:t>
            </a:r>
            <a:r>
              <a:rPr sz="2000" dirty="0">
                <a:latin typeface="Rockwell"/>
                <a:cs typeface="Rockwell"/>
              </a:rPr>
              <a:t>of</a:t>
            </a:r>
            <a:r>
              <a:rPr sz="2000" spc="-10" dirty="0">
                <a:latin typeface="Rockwell"/>
                <a:cs typeface="Rockwell"/>
              </a:rPr>
              <a:t> transportation,</a:t>
            </a:r>
            <a:r>
              <a:rPr sz="2000" spc="-170" dirty="0">
                <a:latin typeface="Rockwell"/>
                <a:cs typeface="Rockwell"/>
              </a:rPr>
              <a:t> </a:t>
            </a:r>
            <a:r>
              <a:rPr sz="2000" dirty="0">
                <a:latin typeface="Rockwell"/>
                <a:cs typeface="Rockwell"/>
              </a:rPr>
              <a:t>this</a:t>
            </a:r>
            <a:r>
              <a:rPr sz="2000" spc="-5" dirty="0">
                <a:latin typeface="Rockwell"/>
                <a:cs typeface="Rockwell"/>
              </a:rPr>
              <a:t> </a:t>
            </a:r>
            <a:r>
              <a:rPr sz="2000" spc="-25" dirty="0">
                <a:latin typeface="Rockwell"/>
                <a:cs typeface="Rockwell"/>
              </a:rPr>
              <a:t>is </a:t>
            </a:r>
            <a:r>
              <a:rPr sz="2000" dirty="0">
                <a:latin typeface="Rockwell"/>
                <a:cs typeface="Rockwell"/>
              </a:rPr>
              <a:t>why</a:t>
            </a:r>
            <a:r>
              <a:rPr sz="2000" spc="-50" dirty="0">
                <a:latin typeface="Rockwell"/>
                <a:cs typeface="Rockwell"/>
              </a:rPr>
              <a:t> </a:t>
            </a:r>
            <a:r>
              <a:rPr sz="2000" dirty="0">
                <a:latin typeface="Rockwell"/>
                <a:cs typeface="Rockwell"/>
              </a:rPr>
              <a:t>I</a:t>
            </a:r>
            <a:r>
              <a:rPr sz="2000" spc="-10" dirty="0">
                <a:latin typeface="Rockwell"/>
                <a:cs typeface="Rockwell"/>
              </a:rPr>
              <a:t> </a:t>
            </a:r>
            <a:r>
              <a:rPr sz="2000" dirty="0">
                <a:latin typeface="Rockwell"/>
                <a:cs typeface="Rockwell"/>
              </a:rPr>
              <a:t>choose</a:t>
            </a:r>
            <a:r>
              <a:rPr sz="2000" spc="-30" dirty="0">
                <a:latin typeface="Rockwell"/>
                <a:cs typeface="Rockwell"/>
              </a:rPr>
              <a:t> </a:t>
            </a:r>
            <a:r>
              <a:rPr sz="2000" dirty="0">
                <a:latin typeface="Rockwell"/>
                <a:cs typeface="Rockwell"/>
              </a:rPr>
              <a:t>to</a:t>
            </a:r>
            <a:r>
              <a:rPr sz="2000" spc="-10" dirty="0">
                <a:latin typeface="Rockwell"/>
                <a:cs typeface="Rockwell"/>
              </a:rPr>
              <a:t> </a:t>
            </a:r>
            <a:r>
              <a:rPr sz="2000" dirty="0">
                <a:latin typeface="Rockwell"/>
                <a:cs typeface="Rockwell"/>
              </a:rPr>
              <a:t>Solicit</a:t>
            </a:r>
            <a:r>
              <a:rPr sz="2000" spc="-30" dirty="0">
                <a:latin typeface="Rockwell"/>
                <a:cs typeface="Rockwell"/>
              </a:rPr>
              <a:t> </a:t>
            </a:r>
            <a:r>
              <a:rPr sz="2000" dirty="0">
                <a:latin typeface="Rockwell"/>
                <a:cs typeface="Rockwell"/>
              </a:rPr>
              <a:t>support</a:t>
            </a:r>
            <a:r>
              <a:rPr sz="2000" spc="-25" dirty="0">
                <a:latin typeface="Rockwell"/>
                <a:cs typeface="Rockwell"/>
              </a:rPr>
              <a:t> </a:t>
            </a:r>
            <a:r>
              <a:rPr sz="2000" dirty="0">
                <a:latin typeface="Rockwell"/>
                <a:cs typeface="Rockwell"/>
              </a:rPr>
              <a:t>from</a:t>
            </a:r>
            <a:r>
              <a:rPr sz="2000" spc="-10"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delivery</a:t>
            </a:r>
            <a:r>
              <a:rPr sz="2000" spc="-35" dirty="0">
                <a:latin typeface="Rockwell"/>
                <a:cs typeface="Rockwell"/>
              </a:rPr>
              <a:t> </a:t>
            </a:r>
            <a:r>
              <a:rPr sz="2000" spc="-10" dirty="0">
                <a:latin typeface="Rockwell"/>
                <a:cs typeface="Rockwell"/>
              </a:rPr>
              <a:t>drivers.</a:t>
            </a:r>
            <a:r>
              <a:rPr sz="2000" spc="-335" dirty="0">
                <a:latin typeface="Rockwell"/>
                <a:cs typeface="Rockwell"/>
              </a:rPr>
              <a:t> </a:t>
            </a:r>
            <a:r>
              <a:rPr sz="2000" dirty="0">
                <a:latin typeface="Rockwell"/>
                <a:cs typeface="Rockwell"/>
              </a:rPr>
              <a:t>When</a:t>
            </a:r>
            <a:r>
              <a:rPr sz="2000" spc="-10"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rider </a:t>
            </a:r>
            <a:r>
              <a:rPr sz="2000" spc="-10" dirty="0">
                <a:latin typeface="Rockwell"/>
                <a:cs typeface="Rockwell"/>
              </a:rPr>
              <a:t>chooses </a:t>
            </a:r>
            <a:r>
              <a:rPr sz="2000" dirty="0">
                <a:latin typeface="Rockwell"/>
                <a:cs typeface="Rockwell"/>
              </a:rPr>
              <a:t>the</a:t>
            </a:r>
            <a:r>
              <a:rPr sz="2000" spc="-50" dirty="0">
                <a:latin typeface="Rockwell"/>
                <a:cs typeface="Rockwell"/>
              </a:rPr>
              <a:t> </a:t>
            </a:r>
            <a:r>
              <a:rPr sz="2000" dirty="0">
                <a:latin typeface="Rockwell"/>
                <a:cs typeface="Rockwell"/>
              </a:rPr>
              <a:t>deliver</a:t>
            </a:r>
            <a:r>
              <a:rPr sz="2000" spc="-15" dirty="0">
                <a:latin typeface="Rockwell"/>
                <a:cs typeface="Rockwell"/>
              </a:rPr>
              <a:t> </a:t>
            </a:r>
            <a:r>
              <a:rPr sz="2000" dirty="0">
                <a:latin typeface="Rockwell"/>
                <a:cs typeface="Rockwell"/>
              </a:rPr>
              <a:t>food</a:t>
            </a:r>
            <a:r>
              <a:rPr sz="2000" spc="-30" dirty="0">
                <a:latin typeface="Rockwell"/>
                <a:cs typeface="Rockwell"/>
              </a:rPr>
              <a:t> </a:t>
            </a:r>
            <a:r>
              <a:rPr sz="2000" spc="-10" dirty="0">
                <a:latin typeface="Rockwell"/>
                <a:cs typeface="Rockwell"/>
              </a:rPr>
              <a:t>option,</a:t>
            </a:r>
            <a:r>
              <a:rPr sz="2000" spc="-160" dirty="0">
                <a:latin typeface="Rockwell"/>
                <a:cs typeface="Rockwell"/>
              </a:rPr>
              <a:t> </a:t>
            </a:r>
            <a:r>
              <a:rPr sz="2000" dirty="0">
                <a:latin typeface="Rockwell"/>
                <a:cs typeface="Rockwell"/>
              </a:rPr>
              <a:t>they</a:t>
            </a:r>
            <a:r>
              <a:rPr sz="2000" spc="-15" dirty="0">
                <a:latin typeface="Rockwell"/>
                <a:cs typeface="Rockwell"/>
              </a:rPr>
              <a:t> </a:t>
            </a:r>
            <a:r>
              <a:rPr sz="2000" dirty="0">
                <a:latin typeface="Rockwell"/>
                <a:cs typeface="Rockwell"/>
              </a:rPr>
              <a:t>will</a:t>
            </a:r>
            <a:r>
              <a:rPr sz="2000" spc="-25" dirty="0">
                <a:latin typeface="Rockwell"/>
                <a:cs typeface="Rockwell"/>
              </a:rPr>
              <a:t> </a:t>
            </a:r>
            <a:r>
              <a:rPr sz="2000" dirty="0">
                <a:latin typeface="Rockwell"/>
                <a:cs typeface="Rockwell"/>
              </a:rPr>
              <a:t>be</a:t>
            </a:r>
            <a:r>
              <a:rPr sz="2000" spc="-15" dirty="0">
                <a:latin typeface="Rockwell"/>
                <a:cs typeface="Rockwell"/>
              </a:rPr>
              <a:t> </a:t>
            </a:r>
            <a:r>
              <a:rPr sz="2000" dirty="0">
                <a:latin typeface="Rockwell"/>
                <a:cs typeface="Rockwell"/>
              </a:rPr>
              <a:t>given</a:t>
            </a:r>
            <a:r>
              <a:rPr sz="2000" spc="-20"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location</a:t>
            </a:r>
            <a:r>
              <a:rPr sz="2000" spc="-30" dirty="0">
                <a:latin typeface="Rockwell"/>
                <a:cs typeface="Rockwell"/>
              </a:rPr>
              <a:t> </a:t>
            </a:r>
            <a:r>
              <a:rPr sz="2000" dirty="0">
                <a:latin typeface="Rockwell"/>
                <a:cs typeface="Rockwell"/>
              </a:rPr>
              <a:t>of</a:t>
            </a:r>
            <a:r>
              <a:rPr sz="2000" spc="-1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closest</a:t>
            </a:r>
            <a:r>
              <a:rPr sz="2000" spc="-35" dirty="0">
                <a:latin typeface="Rockwell"/>
                <a:cs typeface="Rockwell"/>
              </a:rPr>
              <a:t> </a:t>
            </a:r>
            <a:r>
              <a:rPr sz="2000" spc="-20" dirty="0">
                <a:latin typeface="Rockwell"/>
                <a:cs typeface="Rockwell"/>
              </a:rPr>
              <a:t>donor,</a:t>
            </a:r>
            <a:r>
              <a:rPr sz="2000" spc="-160" dirty="0">
                <a:latin typeface="Rockwell"/>
                <a:cs typeface="Rockwell"/>
              </a:rPr>
              <a:t> </a:t>
            </a:r>
            <a:r>
              <a:rPr sz="2000" dirty="0">
                <a:latin typeface="Rockwell"/>
                <a:cs typeface="Rockwell"/>
              </a:rPr>
              <a:t>so</a:t>
            </a:r>
            <a:r>
              <a:rPr sz="2000" spc="-25" dirty="0">
                <a:latin typeface="Rockwell"/>
                <a:cs typeface="Rockwell"/>
              </a:rPr>
              <a:t> </a:t>
            </a:r>
            <a:r>
              <a:rPr sz="2000" spc="-20" dirty="0">
                <a:latin typeface="Rockwell"/>
                <a:cs typeface="Rockwell"/>
              </a:rPr>
              <a:t>they </a:t>
            </a:r>
            <a:r>
              <a:rPr sz="2000" dirty="0">
                <a:latin typeface="Rockwell"/>
                <a:cs typeface="Rockwell"/>
              </a:rPr>
              <a:t>can</a:t>
            </a:r>
            <a:r>
              <a:rPr sz="2000" spc="-25" dirty="0">
                <a:latin typeface="Rockwell"/>
                <a:cs typeface="Rockwell"/>
              </a:rPr>
              <a:t> </a:t>
            </a:r>
            <a:r>
              <a:rPr sz="2000" dirty="0">
                <a:latin typeface="Rockwell"/>
                <a:cs typeface="Rockwell"/>
              </a:rPr>
              <a:t>pick</a:t>
            </a:r>
            <a:r>
              <a:rPr sz="2000" spc="-5" dirty="0">
                <a:latin typeface="Rockwell"/>
                <a:cs typeface="Rockwell"/>
              </a:rPr>
              <a:t> </a:t>
            </a:r>
            <a:r>
              <a:rPr sz="2000" dirty="0">
                <a:latin typeface="Rockwell"/>
                <a:cs typeface="Rockwell"/>
              </a:rPr>
              <a:t>up</a:t>
            </a:r>
            <a:r>
              <a:rPr sz="2000" spc="-15" dirty="0">
                <a:latin typeface="Rockwell"/>
                <a:cs typeface="Rockwell"/>
              </a:rPr>
              <a:t> </a:t>
            </a:r>
            <a:r>
              <a:rPr sz="2000" dirty="0">
                <a:latin typeface="Rockwell"/>
                <a:cs typeface="Rockwell"/>
              </a:rPr>
              <a:t>the</a:t>
            </a:r>
            <a:r>
              <a:rPr sz="2000" spc="-5"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and</a:t>
            </a:r>
            <a:r>
              <a:rPr sz="2000" spc="-5" dirty="0">
                <a:latin typeface="Rockwell"/>
                <a:cs typeface="Rockwell"/>
              </a:rPr>
              <a:t> </a:t>
            </a:r>
            <a:r>
              <a:rPr sz="2000" dirty="0">
                <a:latin typeface="Rockwell"/>
                <a:cs typeface="Rockwell"/>
              </a:rPr>
              <a:t>drop</a:t>
            </a:r>
            <a:r>
              <a:rPr sz="2000" spc="-15" dirty="0">
                <a:latin typeface="Rockwell"/>
                <a:cs typeface="Rockwell"/>
              </a:rPr>
              <a:t> </a:t>
            </a:r>
            <a:r>
              <a:rPr sz="2000" dirty="0">
                <a:latin typeface="Rockwell"/>
                <a:cs typeface="Rockwell"/>
              </a:rPr>
              <a:t>it</a:t>
            </a:r>
            <a:r>
              <a:rPr sz="2000" spc="-5" dirty="0">
                <a:latin typeface="Rockwell"/>
                <a:cs typeface="Rockwell"/>
              </a:rPr>
              <a:t> </a:t>
            </a:r>
            <a:r>
              <a:rPr sz="2000" spc="-20" dirty="0">
                <a:latin typeface="Rockwell"/>
                <a:cs typeface="Rockwell"/>
              </a:rPr>
              <a:t>off.</a:t>
            </a:r>
            <a:endParaRPr sz="2000">
              <a:latin typeface="Rockwell"/>
              <a:cs typeface="Rockwell"/>
            </a:endParaRPr>
          </a:p>
          <a:p>
            <a:pPr marL="194945" marR="5080" indent="-182880">
              <a:lnSpc>
                <a:spcPct val="90000"/>
              </a:lnSpc>
              <a:spcBef>
                <a:spcPts val="1170"/>
              </a:spcBef>
              <a:buClr>
                <a:srgbClr val="9E3611"/>
              </a:buClr>
              <a:buSzPct val="85000"/>
              <a:buFont typeface="Wingdings"/>
              <a:buChar char=""/>
              <a:tabLst>
                <a:tab pos="195580" algn="l"/>
              </a:tabLst>
            </a:pPr>
            <a:r>
              <a:rPr sz="2000" dirty="0">
                <a:latin typeface="Rockwell"/>
                <a:cs typeface="Rockwell"/>
              </a:rPr>
              <a:t>In</a:t>
            </a:r>
            <a:r>
              <a:rPr sz="2000" spc="-10" dirty="0">
                <a:latin typeface="Rockwell"/>
                <a:cs typeface="Rockwell"/>
              </a:rPr>
              <a:t> </a:t>
            </a:r>
            <a:r>
              <a:rPr sz="2000" dirty="0">
                <a:latin typeface="Rockwell"/>
                <a:cs typeface="Rockwell"/>
              </a:rPr>
              <a:t>the</a:t>
            </a:r>
            <a:r>
              <a:rPr sz="2000" spc="-15" dirty="0">
                <a:latin typeface="Rockwell"/>
                <a:cs typeface="Rockwell"/>
              </a:rPr>
              <a:t> </a:t>
            </a:r>
            <a:r>
              <a:rPr sz="2000" spc="-20" dirty="0">
                <a:latin typeface="Rockwell"/>
                <a:cs typeface="Rockwell"/>
              </a:rPr>
              <a:t>future,</a:t>
            </a:r>
            <a:r>
              <a:rPr sz="2000" spc="-175" dirty="0">
                <a:latin typeface="Rockwell"/>
                <a:cs typeface="Rockwell"/>
              </a:rPr>
              <a:t> </a:t>
            </a:r>
            <a:r>
              <a:rPr sz="2000" dirty="0">
                <a:latin typeface="Rockwell"/>
                <a:cs typeface="Rockwell"/>
              </a:rPr>
              <a:t>we</a:t>
            </a:r>
            <a:r>
              <a:rPr sz="2000" spc="-25" dirty="0">
                <a:latin typeface="Rockwell"/>
                <a:cs typeface="Rockwell"/>
              </a:rPr>
              <a:t> </a:t>
            </a:r>
            <a:r>
              <a:rPr sz="2000" dirty="0">
                <a:latin typeface="Rockwell"/>
                <a:cs typeface="Rockwell"/>
              </a:rPr>
              <a:t>can</a:t>
            </a:r>
            <a:r>
              <a:rPr sz="2000" spc="-5" dirty="0">
                <a:latin typeface="Rockwell"/>
                <a:cs typeface="Rockwell"/>
              </a:rPr>
              <a:t> </a:t>
            </a:r>
            <a:r>
              <a:rPr sz="2000" dirty="0">
                <a:latin typeface="Rockwell"/>
                <a:cs typeface="Rockwell"/>
              </a:rPr>
              <a:t>partner</a:t>
            </a:r>
            <a:r>
              <a:rPr sz="2000" spc="-25" dirty="0">
                <a:latin typeface="Rockwell"/>
                <a:cs typeface="Rockwell"/>
              </a:rPr>
              <a:t> </a:t>
            </a:r>
            <a:r>
              <a:rPr sz="2000" dirty="0">
                <a:latin typeface="Rockwell"/>
                <a:cs typeface="Rockwell"/>
              </a:rPr>
              <a:t>with</a:t>
            </a:r>
            <a:r>
              <a:rPr sz="2000" spc="-30" dirty="0">
                <a:latin typeface="Rockwell"/>
                <a:cs typeface="Rockwell"/>
              </a:rPr>
              <a:t> </a:t>
            </a:r>
            <a:r>
              <a:rPr sz="2000" dirty="0">
                <a:latin typeface="Rockwell"/>
                <a:cs typeface="Rockwell"/>
              </a:rPr>
              <a:t>food</a:t>
            </a:r>
            <a:r>
              <a:rPr sz="2000" spc="-5" dirty="0">
                <a:latin typeface="Rockwell"/>
                <a:cs typeface="Rockwell"/>
              </a:rPr>
              <a:t> </a:t>
            </a:r>
            <a:r>
              <a:rPr sz="2000" dirty="0">
                <a:latin typeface="Rockwell"/>
                <a:cs typeface="Rockwell"/>
              </a:rPr>
              <a:t>delivery</a:t>
            </a:r>
            <a:r>
              <a:rPr sz="2000" spc="-30" dirty="0">
                <a:latin typeface="Rockwell"/>
                <a:cs typeface="Rockwell"/>
              </a:rPr>
              <a:t> </a:t>
            </a:r>
            <a:r>
              <a:rPr sz="2000" dirty="0">
                <a:latin typeface="Rockwell"/>
                <a:cs typeface="Rockwell"/>
              </a:rPr>
              <a:t>applications</a:t>
            </a:r>
            <a:r>
              <a:rPr sz="2000" spc="-35" dirty="0">
                <a:latin typeface="Rockwell"/>
                <a:cs typeface="Rockwell"/>
              </a:rPr>
              <a:t> </a:t>
            </a:r>
            <a:r>
              <a:rPr sz="2000" dirty="0">
                <a:latin typeface="Rockwell"/>
                <a:cs typeface="Rockwell"/>
              </a:rPr>
              <a:t>so</a:t>
            </a:r>
            <a:r>
              <a:rPr sz="2000" spc="-15" dirty="0">
                <a:latin typeface="Rockwell"/>
                <a:cs typeface="Rockwell"/>
              </a:rPr>
              <a:t> </a:t>
            </a:r>
            <a:r>
              <a:rPr sz="2000" dirty="0">
                <a:latin typeface="Rockwell"/>
                <a:cs typeface="Rockwell"/>
              </a:rPr>
              <a:t>that</a:t>
            </a:r>
            <a:r>
              <a:rPr sz="2000" spc="-10" dirty="0">
                <a:latin typeface="Rockwell"/>
                <a:cs typeface="Rockwell"/>
              </a:rPr>
              <a:t> </a:t>
            </a:r>
            <a:r>
              <a:rPr sz="2000" dirty="0">
                <a:latin typeface="Rockwell"/>
                <a:cs typeface="Rockwell"/>
              </a:rPr>
              <a:t>if</a:t>
            </a:r>
            <a:r>
              <a:rPr sz="2000" spc="-10" dirty="0">
                <a:latin typeface="Rockwell"/>
                <a:cs typeface="Rockwell"/>
              </a:rPr>
              <a:t> </a:t>
            </a:r>
            <a:r>
              <a:rPr sz="2000" dirty="0">
                <a:latin typeface="Rockwell"/>
                <a:cs typeface="Rockwell"/>
              </a:rPr>
              <a:t>the</a:t>
            </a:r>
            <a:r>
              <a:rPr sz="2000" spc="-15" dirty="0">
                <a:latin typeface="Rockwell"/>
                <a:cs typeface="Rockwell"/>
              </a:rPr>
              <a:t> </a:t>
            </a:r>
            <a:r>
              <a:rPr sz="2000" spc="-10" dirty="0">
                <a:latin typeface="Rockwell"/>
                <a:cs typeface="Rockwell"/>
              </a:rPr>
              <a:t>donor </a:t>
            </a:r>
            <a:r>
              <a:rPr sz="2000" dirty="0">
                <a:latin typeface="Rockwell"/>
                <a:cs typeface="Rockwell"/>
              </a:rPr>
              <a:t>orders</a:t>
            </a:r>
            <a:r>
              <a:rPr sz="2000" spc="-60" dirty="0">
                <a:latin typeface="Rockwell"/>
                <a:cs typeface="Rockwell"/>
              </a:rPr>
              <a:t> </a:t>
            </a:r>
            <a:r>
              <a:rPr sz="2000" dirty="0">
                <a:latin typeface="Rockwell"/>
                <a:cs typeface="Rockwell"/>
              </a:rPr>
              <a:t>some</a:t>
            </a:r>
            <a:r>
              <a:rPr sz="2000" spc="-25" dirty="0">
                <a:latin typeface="Rockwell"/>
                <a:cs typeface="Rockwell"/>
              </a:rPr>
              <a:t> </a:t>
            </a:r>
            <a:r>
              <a:rPr sz="2000" dirty="0">
                <a:latin typeface="Rockwell"/>
                <a:cs typeface="Rockwell"/>
              </a:rPr>
              <a:t>food,</a:t>
            </a:r>
            <a:r>
              <a:rPr sz="2000" spc="-17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delivery</a:t>
            </a:r>
            <a:r>
              <a:rPr sz="2000" spc="-45" dirty="0">
                <a:latin typeface="Rockwell"/>
                <a:cs typeface="Rockwell"/>
              </a:rPr>
              <a:t> </a:t>
            </a:r>
            <a:r>
              <a:rPr sz="2000" dirty="0">
                <a:latin typeface="Rockwell"/>
                <a:cs typeface="Rockwell"/>
              </a:rPr>
              <a:t>driver</a:t>
            </a:r>
            <a:r>
              <a:rPr sz="2000" spc="-25" dirty="0">
                <a:latin typeface="Rockwell"/>
                <a:cs typeface="Rockwell"/>
              </a:rPr>
              <a:t> </a:t>
            </a:r>
            <a:r>
              <a:rPr sz="2000" dirty="0">
                <a:latin typeface="Rockwell"/>
                <a:cs typeface="Rockwell"/>
              </a:rPr>
              <a:t>can</a:t>
            </a:r>
            <a:r>
              <a:rPr sz="2000" spc="-35" dirty="0">
                <a:latin typeface="Rockwell"/>
                <a:cs typeface="Rockwell"/>
              </a:rPr>
              <a:t> </a:t>
            </a:r>
            <a:r>
              <a:rPr sz="2000" dirty="0">
                <a:latin typeface="Rockwell"/>
                <a:cs typeface="Rockwell"/>
              </a:rPr>
              <a:t>pass</a:t>
            </a:r>
            <a:r>
              <a:rPr sz="2000" spc="-20" dirty="0">
                <a:latin typeface="Rockwell"/>
                <a:cs typeface="Rockwell"/>
              </a:rPr>
              <a:t> </a:t>
            </a:r>
            <a:r>
              <a:rPr sz="2000" dirty="0">
                <a:latin typeface="Rockwell"/>
                <a:cs typeface="Rockwell"/>
              </a:rPr>
              <a:t>them</a:t>
            </a:r>
            <a:r>
              <a:rPr sz="2000" spc="-4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they</a:t>
            </a:r>
            <a:r>
              <a:rPr sz="2000" spc="-30" dirty="0">
                <a:latin typeface="Rockwell"/>
                <a:cs typeface="Rockwell"/>
              </a:rPr>
              <a:t> </a:t>
            </a:r>
            <a:r>
              <a:rPr sz="2000" dirty="0">
                <a:latin typeface="Rockwell"/>
                <a:cs typeface="Rockwell"/>
              </a:rPr>
              <a:t>just</a:t>
            </a:r>
            <a:r>
              <a:rPr sz="2000" spc="-30" dirty="0">
                <a:latin typeface="Rockwell"/>
                <a:cs typeface="Rockwell"/>
              </a:rPr>
              <a:t> </a:t>
            </a:r>
            <a:r>
              <a:rPr sz="2000" spc="-20" dirty="0">
                <a:latin typeface="Rockwell"/>
                <a:cs typeface="Rockwell"/>
              </a:rPr>
              <a:t>ordered</a:t>
            </a:r>
            <a:r>
              <a:rPr sz="2000" spc="-30" dirty="0">
                <a:latin typeface="Rockwell"/>
                <a:cs typeface="Rockwell"/>
              </a:rPr>
              <a:t> </a:t>
            </a:r>
            <a:r>
              <a:rPr sz="2000" spc="-25" dirty="0">
                <a:latin typeface="Rockwell"/>
                <a:cs typeface="Rockwell"/>
              </a:rPr>
              <a:t>and </a:t>
            </a:r>
            <a:r>
              <a:rPr sz="2000" dirty="0">
                <a:latin typeface="Rockwell"/>
                <a:cs typeface="Rockwell"/>
              </a:rPr>
              <a:t>collect</a:t>
            </a:r>
            <a:r>
              <a:rPr sz="2000" spc="-45"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donation</a:t>
            </a:r>
            <a:r>
              <a:rPr sz="2000" spc="-10" dirty="0">
                <a:latin typeface="Rockwell"/>
                <a:cs typeface="Rockwell"/>
              </a:rPr>
              <a:t> </a:t>
            </a:r>
            <a:r>
              <a:rPr sz="2000" dirty="0">
                <a:latin typeface="Rockwell"/>
                <a:cs typeface="Rockwell"/>
              </a:rPr>
              <a:t>from</a:t>
            </a:r>
            <a:r>
              <a:rPr sz="2000" spc="-10"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donor</a:t>
            </a:r>
            <a:r>
              <a:rPr sz="2000" spc="-15" dirty="0">
                <a:latin typeface="Rockwell"/>
                <a:cs typeface="Rockwell"/>
              </a:rPr>
              <a:t> </a:t>
            </a:r>
            <a:r>
              <a:rPr sz="2000" dirty="0">
                <a:latin typeface="Rockwell"/>
                <a:cs typeface="Rockwell"/>
              </a:rPr>
              <a:t>and</a:t>
            </a:r>
            <a:r>
              <a:rPr sz="2000" spc="-20" dirty="0">
                <a:latin typeface="Rockwell"/>
                <a:cs typeface="Rockwell"/>
              </a:rPr>
              <a:t> </a:t>
            </a:r>
            <a:r>
              <a:rPr sz="2000" dirty="0">
                <a:latin typeface="Rockwell"/>
                <a:cs typeface="Rockwell"/>
              </a:rPr>
              <a:t>pass</a:t>
            </a:r>
            <a:r>
              <a:rPr sz="2000" spc="-10" dirty="0">
                <a:latin typeface="Rockwell"/>
                <a:cs typeface="Rockwell"/>
              </a:rPr>
              <a:t> </a:t>
            </a:r>
            <a:r>
              <a:rPr sz="2000" dirty="0">
                <a:latin typeface="Rockwell"/>
                <a:cs typeface="Rockwell"/>
              </a:rPr>
              <a:t>it</a:t>
            </a:r>
            <a:r>
              <a:rPr sz="2000" spc="-25" dirty="0">
                <a:latin typeface="Rockwell"/>
                <a:cs typeface="Rockwell"/>
              </a:rPr>
              <a:t> </a:t>
            </a:r>
            <a:r>
              <a:rPr sz="2000" dirty="0">
                <a:latin typeface="Rockwell"/>
                <a:cs typeface="Rockwell"/>
              </a:rPr>
              <a:t>to</a:t>
            </a:r>
            <a:r>
              <a:rPr sz="2000" spc="-10" dirty="0">
                <a:latin typeface="Rockwell"/>
                <a:cs typeface="Rockwell"/>
              </a:rPr>
              <a:t> </a:t>
            </a:r>
            <a:r>
              <a:rPr sz="2000" dirty="0">
                <a:latin typeface="Rockwell"/>
                <a:cs typeface="Rockwell"/>
              </a:rPr>
              <a:t>the</a:t>
            </a:r>
            <a:r>
              <a:rPr sz="2000" spc="-10" dirty="0">
                <a:latin typeface="Rockwell"/>
                <a:cs typeface="Rockwell"/>
              </a:rPr>
              <a:t> nearest</a:t>
            </a:r>
            <a:r>
              <a:rPr sz="2000" spc="-40" dirty="0">
                <a:latin typeface="Rockwell"/>
                <a:cs typeface="Rockwell"/>
              </a:rPr>
              <a:t> </a:t>
            </a:r>
            <a:r>
              <a:rPr sz="2000" dirty="0">
                <a:latin typeface="Rockwell"/>
                <a:cs typeface="Rockwell"/>
              </a:rPr>
              <a:t>food</a:t>
            </a:r>
            <a:r>
              <a:rPr sz="2000" spc="-5" dirty="0">
                <a:latin typeface="Rockwell"/>
                <a:cs typeface="Rockwell"/>
              </a:rPr>
              <a:t> </a:t>
            </a:r>
            <a:r>
              <a:rPr sz="2000" spc="-10" dirty="0">
                <a:latin typeface="Rockwell"/>
                <a:cs typeface="Rockwell"/>
              </a:rPr>
              <a:t>bank.</a:t>
            </a:r>
            <a:endParaRPr sz="2000">
              <a:latin typeface="Rockwell"/>
              <a:cs typeface="Rockwell"/>
            </a:endParaRPr>
          </a:p>
          <a:p>
            <a:pPr marL="194945" marR="641985" indent="-182880">
              <a:lnSpc>
                <a:spcPts val="2160"/>
              </a:lnSpc>
              <a:spcBef>
                <a:spcPts val="1230"/>
              </a:spcBef>
              <a:buClr>
                <a:srgbClr val="9E3611"/>
              </a:buClr>
              <a:buSzPct val="85000"/>
              <a:buFont typeface="Wingdings"/>
              <a:buChar char=""/>
              <a:tabLst>
                <a:tab pos="195580" algn="l"/>
              </a:tabLst>
            </a:pPr>
            <a:r>
              <a:rPr sz="2000" dirty="0">
                <a:latin typeface="Rockwell"/>
                <a:cs typeface="Rockwell"/>
              </a:rPr>
              <a:t>If</a:t>
            </a:r>
            <a:r>
              <a:rPr sz="2000" spc="-30"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donor's</a:t>
            </a:r>
            <a:r>
              <a:rPr sz="2000" spc="-35" dirty="0">
                <a:latin typeface="Rockwell"/>
                <a:cs typeface="Rockwell"/>
              </a:rPr>
              <a:t> </a:t>
            </a:r>
            <a:r>
              <a:rPr sz="2000" dirty="0">
                <a:latin typeface="Rockwell"/>
                <a:cs typeface="Rockwell"/>
              </a:rPr>
              <a:t>donation</a:t>
            </a:r>
            <a:r>
              <a:rPr sz="2000" spc="-10" dirty="0">
                <a:latin typeface="Rockwell"/>
                <a:cs typeface="Rockwell"/>
              </a:rPr>
              <a:t> </a:t>
            </a:r>
            <a:r>
              <a:rPr sz="2000" dirty="0">
                <a:latin typeface="Rockwell"/>
                <a:cs typeface="Rockwell"/>
              </a:rPr>
              <a:t>has</a:t>
            </a:r>
            <a:r>
              <a:rPr sz="2000" spc="-30" dirty="0">
                <a:latin typeface="Rockwell"/>
                <a:cs typeface="Rockwell"/>
              </a:rPr>
              <a:t> </a:t>
            </a:r>
            <a:r>
              <a:rPr sz="2000" dirty="0">
                <a:latin typeface="Rockwell"/>
                <a:cs typeface="Rockwell"/>
              </a:rPr>
              <a:t>been</a:t>
            </a:r>
            <a:r>
              <a:rPr sz="2000" spc="-10" dirty="0">
                <a:latin typeface="Rockwell"/>
                <a:cs typeface="Rockwell"/>
              </a:rPr>
              <a:t> </a:t>
            </a:r>
            <a:r>
              <a:rPr sz="2000" dirty="0">
                <a:latin typeface="Rockwell"/>
                <a:cs typeface="Rockwell"/>
              </a:rPr>
              <a:t>verified</a:t>
            </a:r>
            <a:r>
              <a:rPr sz="2000" spc="-40" dirty="0">
                <a:latin typeface="Rockwell"/>
                <a:cs typeface="Rockwell"/>
              </a:rPr>
              <a:t> </a:t>
            </a:r>
            <a:r>
              <a:rPr sz="2000" dirty="0">
                <a:latin typeface="Rockwell"/>
                <a:cs typeface="Rockwell"/>
              </a:rPr>
              <a:t>by</a:t>
            </a:r>
            <a:r>
              <a:rPr sz="2000" spc="-20"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bank,</a:t>
            </a:r>
            <a:r>
              <a:rPr sz="2000" spc="-170"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user</a:t>
            </a:r>
            <a:r>
              <a:rPr sz="2000" spc="-5" dirty="0">
                <a:latin typeface="Rockwell"/>
                <a:cs typeface="Rockwell"/>
              </a:rPr>
              <a:t> </a:t>
            </a:r>
            <a:r>
              <a:rPr sz="2000" dirty="0">
                <a:latin typeface="Rockwell"/>
                <a:cs typeface="Rockwell"/>
              </a:rPr>
              <a:t>would</a:t>
            </a:r>
            <a:r>
              <a:rPr sz="2000" spc="-40" dirty="0">
                <a:latin typeface="Rockwell"/>
                <a:cs typeface="Rockwell"/>
              </a:rPr>
              <a:t> </a:t>
            </a:r>
            <a:r>
              <a:rPr sz="2000" spc="-25" dirty="0">
                <a:latin typeface="Rockwell"/>
                <a:cs typeface="Rockwell"/>
              </a:rPr>
              <a:t>get </a:t>
            </a:r>
            <a:r>
              <a:rPr sz="2000" dirty="0">
                <a:latin typeface="Rockwell"/>
                <a:cs typeface="Rockwell"/>
              </a:rPr>
              <a:t>some</a:t>
            </a:r>
            <a:r>
              <a:rPr sz="2000" spc="-30" dirty="0">
                <a:latin typeface="Rockwell"/>
                <a:cs typeface="Rockwell"/>
              </a:rPr>
              <a:t> </a:t>
            </a:r>
            <a:r>
              <a:rPr sz="2000" dirty="0">
                <a:latin typeface="Rockwell"/>
                <a:cs typeface="Rockwell"/>
              </a:rPr>
              <a:t>coupons</a:t>
            </a:r>
            <a:r>
              <a:rPr sz="2000" spc="-20" dirty="0">
                <a:latin typeface="Rockwell"/>
                <a:cs typeface="Rockwell"/>
              </a:rPr>
              <a:t> </a:t>
            </a:r>
            <a:r>
              <a:rPr sz="2000" dirty="0">
                <a:latin typeface="Rockwell"/>
                <a:cs typeface="Rockwell"/>
              </a:rPr>
              <a:t>for</a:t>
            </a:r>
            <a:r>
              <a:rPr sz="2000" spc="-15" dirty="0">
                <a:latin typeface="Rockwell"/>
                <a:cs typeface="Rockwell"/>
              </a:rPr>
              <a:t> </a:t>
            </a:r>
            <a:r>
              <a:rPr sz="2000" dirty="0">
                <a:latin typeface="Rockwell"/>
                <a:cs typeface="Rockwell"/>
              </a:rPr>
              <a:t>their</a:t>
            </a:r>
            <a:r>
              <a:rPr sz="2000" spc="-10" dirty="0">
                <a:latin typeface="Rockwell"/>
                <a:cs typeface="Rockwell"/>
              </a:rPr>
              <a:t> </a:t>
            </a:r>
            <a:r>
              <a:rPr sz="2000" dirty="0">
                <a:latin typeface="Rockwell"/>
                <a:cs typeface="Rockwell"/>
              </a:rPr>
              <a:t>next</a:t>
            </a:r>
            <a:r>
              <a:rPr sz="2000" spc="-20" dirty="0">
                <a:latin typeface="Rockwell"/>
                <a:cs typeface="Rockwell"/>
              </a:rPr>
              <a:t> purchase,</a:t>
            </a:r>
            <a:r>
              <a:rPr sz="2000" spc="-185" dirty="0">
                <a:latin typeface="Rockwell"/>
                <a:cs typeface="Rockwell"/>
              </a:rPr>
              <a:t> </a:t>
            </a:r>
            <a:r>
              <a:rPr sz="2000" dirty="0">
                <a:latin typeface="Rockwell"/>
                <a:cs typeface="Rockwell"/>
              </a:rPr>
              <a:t>and</a:t>
            </a:r>
            <a:r>
              <a:rPr sz="2000" spc="-10"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riders</a:t>
            </a:r>
            <a:r>
              <a:rPr sz="2000" spc="-10" dirty="0">
                <a:latin typeface="Rockwell"/>
                <a:cs typeface="Rockwell"/>
              </a:rPr>
              <a:t> </a:t>
            </a:r>
            <a:r>
              <a:rPr sz="2000" dirty="0">
                <a:latin typeface="Rockwell"/>
                <a:cs typeface="Rockwell"/>
              </a:rPr>
              <a:t>would</a:t>
            </a:r>
            <a:r>
              <a:rPr sz="2000" spc="-40" dirty="0">
                <a:latin typeface="Rockwell"/>
                <a:cs typeface="Rockwell"/>
              </a:rPr>
              <a:t> </a:t>
            </a:r>
            <a:r>
              <a:rPr sz="2000" dirty="0">
                <a:latin typeface="Rockwell"/>
                <a:cs typeface="Rockwell"/>
              </a:rPr>
              <a:t>be</a:t>
            </a:r>
            <a:r>
              <a:rPr sz="2000" spc="-10" dirty="0">
                <a:latin typeface="Rockwell"/>
                <a:cs typeface="Rockwell"/>
              </a:rPr>
              <a:t> </a:t>
            </a:r>
            <a:r>
              <a:rPr sz="2000" dirty="0">
                <a:latin typeface="Rockwell"/>
                <a:cs typeface="Rockwell"/>
              </a:rPr>
              <a:t>given</a:t>
            </a:r>
            <a:r>
              <a:rPr sz="2000" spc="-10" dirty="0">
                <a:latin typeface="Rockwell"/>
                <a:cs typeface="Rockwell"/>
              </a:rPr>
              <a:t> </a:t>
            </a:r>
            <a:r>
              <a:rPr sz="2000" spc="-20" dirty="0">
                <a:latin typeface="Rockwell"/>
                <a:cs typeface="Rockwell"/>
              </a:rPr>
              <a:t>some </a:t>
            </a:r>
            <a:r>
              <a:rPr sz="2000" dirty="0">
                <a:latin typeface="Rockwell"/>
                <a:cs typeface="Rockwell"/>
              </a:rPr>
              <a:t>compensation</a:t>
            </a:r>
            <a:r>
              <a:rPr sz="2000" spc="-55" dirty="0">
                <a:latin typeface="Rockwell"/>
                <a:cs typeface="Rockwell"/>
              </a:rPr>
              <a:t> </a:t>
            </a:r>
            <a:r>
              <a:rPr sz="2000" dirty="0">
                <a:latin typeface="Rockwell"/>
                <a:cs typeface="Rockwell"/>
              </a:rPr>
              <a:t>for</a:t>
            </a:r>
            <a:r>
              <a:rPr sz="2000" spc="-25" dirty="0">
                <a:latin typeface="Rockwell"/>
                <a:cs typeface="Rockwell"/>
              </a:rPr>
              <a:t> </a:t>
            </a:r>
            <a:r>
              <a:rPr sz="2000" dirty="0">
                <a:latin typeface="Rockwell"/>
                <a:cs typeface="Rockwell"/>
              </a:rPr>
              <a:t>their</a:t>
            </a:r>
            <a:r>
              <a:rPr sz="2000" spc="-30" dirty="0">
                <a:latin typeface="Rockwell"/>
                <a:cs typeface="Rockwell"/>
              </a:rPr>
              <a:t> </a:t>
            </a:r>
            <a:r>
              <a:rPr sz="2000" dirty="0">
                <a:latin typeface="Rockwell"/>
                <a:cs typeface="Rockwell"/>
              </a:rPr>
              <a:t>hard</a:t>
            </a:r>
            <a:r>
              <a:rPr sz="2000" spc="-25" dirty="0">
                <a:latin typeface="Rockwell"/>
                <a:cs typeface="Rockwell"/>
              </a:rPr>
              <a:t> </a:t>
            </a:r>
            <a:r>
              <a:rPr sz="2000" spc="-10" dirty="0">
                <a:latin typeface="Rockwell"/>
                <a:cs typeface="Rockwell"/>
              </a:rPr>
              <a:t>work.</a:t>
            </a:r>
            <a:endParaRPr sz="2000">
              <a:latin typeface="Rockwell"/>
              <a:cs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7023" y="982091"/>
            <a:ext cx="3142500" cy="521335"/>
          </a:xfrm>
          <a:prstGeom prst="rect">
            <a:avLst/>
          </a:prstGeom>
        </p:spPr>
      </p:pic>
      <p:sp>
        <p:nvSpPr>
          <p:cNvPr id="3" name="object 3"/>
          <p:cNvSpPr txBox="1"/>
          <p:nvPr/>
        </p:nvSpPr>
        <p:spPr>
          <a:xfrm>
            <a:off x="1148892" y="2115438"/>
            <a:ext cx="6243955" cy="1581150"/>
          </a:xfrm>
          <a:prstGeom prst="rect">
            <a:avLst/>
          </a:prstGeom>
        </p:spPr>
        <p:txBody>
          <a:bodyPr vert="horz" wrap="square" lIns="0" tIns="47625" rIns="0" bIns="0" rtlCol="0">
            <a:spAutoFit/>
          </a:bodyPr>
          <a:lstStyle/>
          <a:p>
            <a:pPr marL="194945" marR="5080" indent="-182880">
              <a:lnSpc>
                <a:spcPts val="2160"/>
              </a:lnSpc>
              <a:spcBef>
                <a:spcPts val="375"/>
              </a:spcBef>
              <a:buClr>
                <a:srgbClr val="9E3611"/>
              </a:buClr>
              <a:buSzPct val="85000"/>
              <a:buFont typeface="Wingdings"/>
              <a:buChar char=""/>
              <a:tabLst>
                <a:tab pos="195580" algn="l"/>
              </a:tabLst>
            </a:pPr>
            <a:r>
              <a:rPr sz="2000" dirty="0">
                <a:latin typeface="Rockwell"/>
                <a:cs typeface="Rockwell"/>
              </a:rPr>
              <a:t>This</a:t>
            </a:r>
            <a:r>
              <a:rPr sz="2000" spc="-45" dirty="0">
                <a:latin typeface="Rockwell"/>
                <a:cs typeface="Rockwell"/>
              </a:rPr>
              <a:t> </a:t>
            </a:r>
            <a:r>
              <a:rPr sz="2000" dirty="0">
                <a:latin typeface="Rockwell"/>
                <a:cs typeface="Rockwell"/>
              </a:rPr>
              <a:t>option</a:t>
            </a:r>
            <a:r>
              <a:rPr sz="2000" spc="-20" dirty="0">
                <a:latin typeface="Rockwell"/>
                <a:cs typeface="Rockwell"/>
              </a:rPr>
              <a:t> </a:t>
            </a:r>
            <a:r>
              <a:rPr sz="2000" dirty="0">
                <a:latin typeface="Rockwell"/>
                <a:cs typeface="Rockwell"/>
              </a:rPr>
              <a:t>will</a:t>
            </a:r>
            <a:r>
              <a:rPr sz="2000" spc="-25" dirty="0">
                <a:latin typeface="Rockwell"/>
                <a:cs typeface="Rockwell"/>
              </a:rPr>
              <a:t> </a:t>
            </a:r>
            <a:r>
              <a:rPr sz="2000" dirty="0">
                <a:latin typeface="Rockwell"/>
                <a:cs typeface="Rockwell"/>
              </a:rPr>
              <a:t>give</a:t>
            </a:r>
            <a:r>
              <a:rPr sz="2000" spc="-2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user</a:t>
            </a:r>
            <a:r>
              <a:rPr sz="2000" spc="-25" dirty="0">
                <a:latin typeface="Rockwell"/>
                <a:cs typeface="Rockwell"/>
              </a:rPr>
              <a:t> </a:t>
            </a:r>
            <a:r>
              <a:rPr sz="2000" dirty="0">
                <a:latin typeface="Rockwell"/>
                <a:cs typeface="Rockwell"/>
              </a:rPr>
              <a:t>an</a:t>
            </a:r>
            <a:r>
              <a:rPr sz="2000" spc="-25" dirty="0">
                <a:latin typeface="Rockwell"/>
                <a:cs typeface="Rockwell"/>
              </a:rPr>
              <a:t> </a:t>
            </a:r>
            <a:r>
              <a:rPr sz="2000" dirty="0">
                <a:latin typeface="Rockwell"/>
                <a:cs typeface="Rockwell"/>
              </a:rPr>
              <a:t>insight</a:t>
            </a:r>
            <a:r>
              <a:rPr sz="2000" spc="-20" dirty="0">
                <a:latin typeface="Rockwell"/>
                <a:cs typeface="Rockwell"/>
              </a:rPr>
              <a:t> </a:t>
            </a:r>
            <a:r>
              <a:rPr sz="2000" dirty="0">
                <a:latin typeface="Rockwell"/>
                <a:cs typeface="Rockwell"/>
              </a:rPr>
              <a:t>of</a:t>
            </a:r>
            <a:r>
              <a:rPr sz="2000" spc="455" dirty="0">
                <a:latin typeface="Rockwell"/>
                <a:cs typeface="Rockwell"/>
              </a:rPr>
              <a:t> </a:t>
            </a:r>
            <a:r>
              <a:rPr sz="2000" dirty="0">
                <a:latin typeface="Rockwell"/>
                <a:cs typeface="Rockwell"/>
              </a:rPr>
              <a:t>how</a:t>
            </a:r>
            <a:r>
              <a:rPr sz="2000" spc="-35" dirty="0">
                <a:latin typeface="Rockwell"/>
                <a:cs typeface="Rockwell"/>
              </a:rPr>
              <a:t> </a:t>
            </a:r>
            <a:r>
              <a:rPr sz="2000" spc="-20" dirty="0">
                <a:latin typeface="Rockwell"/>
                <a:cs typeface="Rockwell"/>
              </a:rPr>
              <a:t>food </a:t>
            </a:r>
            <a:r>
              <a:rPr sz="2000" dirty="0">
                <a:latin typeface="Rockwell"/>
                <a:cs typeface="Rockwell"/>
              </a:rPr>
              <a:t>waste</a:t>
            </a:r>
            <a:r>
              <a:rPr sz="2000" spc="-10" dirty="0">
                <a:latin typeface="Rockwell"/>
                <a:cs typeface="Rockwell"/>
              </a:rPr>
              <a:t> </a:t>
            </a:r>
            <a:r>
              <a:rPr sz="2000" dirty="0">
                <a:latin typeface="Rockwell"/>
                <a:cs typeface="Rockwell"/>
              </a:rPr>
              <a:t>is</a:t>
            </a:r>
            <a:r>
              <a:rPr sz="2000" spc="-10" dirty="0">
                <a:latin typeface="Rockwell"/>
                <a:cs typeface="Rockwell"/>
              </a:rPr>
              <a:t> </a:t>
            </a:r>
            <a:r>
              <a:rPr sz="2000" dirty="0">
                <a:latin typeface="Rockwell"/>
                <a:cs typeface="Rockwell"/>
              </a:rPr>
              <a:t>detrimental</a:t>
            </a:r>
            <a:r>
              <a:rPr sz="2000" spc="-5" dirty="0">
                <a:latin typeface="Rockwell"/>
                <a:cs typeface="Rockwell"/>
              </a:rPr>
              <a:t> </a:t>
            </a:r>
            <a:r>
              <a:rPr sz="2000" dirty="0">
                <a:latin typeface="Rockwell"/>
                <a:cs typeface="Rockwell"/>
              </a:rPr>
              <a:t>not</a:t>
            </a:r>
            <a:r>
              <a:rPr sz="2000" spc="-10" dirty="0">
                <a:latin typeface="Rockwell"/>
                <a:cs typeface="Rockwell"/>
              </a:rPr>
              <a:t> </a:t>
            </a:r>
            <a:r>
              <a:rPr sz="2000" dirty="0">
                <a:latin typeface="Rockwell"/>
                <a:cs typeface="Rockwell"/>
              </a:rPr>
              <a:t>just</a:t>
            </a:r>
            <a:r>
              <a:rPr sz="2000" spc="-5" dirty="0">
                <a:latin typeface="Rockwell"/>
                <a:cs typeface="Rockwell"/>
              </a:rPr>
              <a:t> </a:t>
            </a:r>
            <a:r>
              <a:rPr sz="2000" dirty="0">
                <a:latin typeface="Rockwell"/>
                <a:cs typeface="Rockwell"/>
              </a:rPr>
              <a:t>for</a:t>
            </a:r>
            <a:r>
              <a:rPr sz="2000" spc="-5" dirty="0">
                <a:latin typeface="Rockwell"/>
                <a:cs typeface="Rockwell"/>
              </a:rPr>
              <a:t> </a:t>
            </a:r>
            <a:r>
              <a:rPr sz="2000" dirty="0">
                <a:latin typeface="Rockwell"/>
                <a:cs typeface="Rockwell"/>
              </a:rPr>
              <a:t>the</a:t>
            </a:r>
            <a:r>
              <a:rPr sz="2000" spc="5" dirty="0">
                <a:latin typeface="Rockwell"/>
                <a:cs typeface="Rockwell"/>
              </a:rPr>
              <a:t> </a:t>
            </a:r>
            <a:r>
              <a:rPr sz="2000" dirty="0">
                <a:latin typeface="Rockwell"/>
                <a:cs typeface="Rockwell"/>
              </a:rPr>
              <a:t>humans,</a:t>
            </a:r>
            <a:r>
              <a:rPr sz="2000" spc="-175" dirty="0">
                <a:latin typeface="Rockwell"/>
                <a:cs typeface="Rockwell"/>
              </a:rPr>
              <a:t> </a:t>
            </a:r>
            <a:r>
              <a:rPr sz="2000" spc="-25" dirty="0">
                <a:latin typeface="Rockwell"/>
                <a:cs typeface="Rockwell"/>
              </a:rPr>
              <a:t>but</a:t>
            </a:r>
            <a:r>
              <a:rPr sz="2000" spc="500" dirty="0">
                <a:latin typeface="Rockwell"/>
                <a:cs typeface="Rockwell"/>
              </a:rPr>
              <a:t> </a:t>
            </a:r>
            <a:r>
              <a:rPr sz="2000" dirty="0">
                <a:latin typeface="Rockwell"/>
                <a:cs typeface="Rockwell"/>
              </a:rPr>
              <a:t>also</a:t>
            </a:r>
            <a:r>
              <a:rPr sz="2000" spc="-10" dirty="0">
                <a:latin typeface="Rockwell"/>
                <a:cs typeface="Rockwell"/>
              </a:rPr>
              <a:t> </a:t>
            </a:r>
            <a:r>
              <a:rPr sz="2000" dirty="0">
                <a:latin typeface="Rockwell"/>
                <a:cs typeface="Rockwell"/>
              </a:rPr>
              <a:t>for</a:t>
            </a:r>
            <a:r>
              <a:rPr sz="2000" spc="15" dirty="0">
                <a:latin typeface="Rockwell"/>
                <a:cs typeface="Rockwell"/>
              </a:rPr>
              <a:t> </a:t>
            </a:r>
            <a:r>
              <a:rPr sz="2000" dirty="0">
                <a:latin typeface="Rockwell"/>
                <a:cs typeface="Rockwell"/>
              </a:rPr>
              <a:t>the</a:t>
            </a:r>
            <a:r>
              <a:rPr sz="2000" spc="15" dirty="0">
                <a:latin typeface="Rockwell"/>
                <a:cs typeface="Rockwell"/>
              </a:rPr>
              <a:t> </a:t>
            </a:r>
            <a:r>
              <a:rPr sz="2000" spc="-10" dirty="0">
                <a:latin typeface="Rockwell"/>
                <a:cs typeface="Rockwell"/>
              </a:rPr>
              <a:t>earth.</a:t>
            </a:r>
            <a:endParaRPr sz="2000">
              <a:latin typeface="Rockwell"/>
              <a:cs typeface="Rockwell"/>
            </a:endParaRPr>
          </a:p>
          <a:p>
            <a:pPr marL="194945" indent="-182880">
              <a:lnSpc>
                <a:spcPts val="2280"/>
              </a:lnSpc>
              <a:spcBef>
                <a:spcPts val="930"/>
              </a:spcBef>
              <a:buClr>
                <a:srgbClr val="9E3611"/>
              </a:buClr>
              <a:buSzPct val="85000"/>
              <a:buFont typeface="Wingdings"/>
              <a:buChar char=""/>
              <a:tabLst>
                <a:tab pos="195580" algn="l"/>
              </a:tabLst>
            </a:pPr>
            <a:r>
              <a:rPr sz="2000" dirty="0">
                <a:latin typeface="Rockwell"/>
                <a:cs typeface="Rockwell"/>
              </a:rPr>
              <a:t>The</a:t>
            </a:r>
            <a:r>
              <a:rPr sz="2000" spc="-25" dirty="0">
                <a:latin typeface="Rockwell"/>
                <a:cs typeface="Rockwell"/>
              </a:rPr>
              <a:t> </a:t>
            </a:r>
            <a:r>
              <a:rPr sz="2000" dirty="0">
                <a:latin typeface="Rockwell"/>
                <a:cs typeface="Rockwell"/>
              </a:rPr>
              <a:t>user</a:t>
            </a:r>
            <a:r>
              <a:rPr sz="2000" spc="-20" dirty="0">
                <a:latin typeface="Rockwell"/>
                <a:cs typeface="Rockwell"/>
              </a:rPr>
              <a:t> </a:t>
            </a:r>
            <a:r>
              <a:rPr sz="2000" dirty="0">
                <a:latin typeface="Rockwell"/>
                <a:cs typeface="Rockwell"/>
              </a:rPr>
              <a:t>can</a:t>
            </a:r>
            <a:r>
              <a:rPr sz="2000" spc="-30" dirty="0">
                <a:latin typeface="Rockwell"/>
                <a:cs typeface="Rockwell"/>
              </a:rPr>
              <a:t> </a:t>
            </a:r>
            <a:r>
              <a:rPr sz="2000" dirty="0">
                <a:latin typeface="Rockwell"/>
                <a:cs typeface="Rockwell"/>
              </a:rPr>
              <a:t>also</a:t>
            </a:r>
            <a:r>
              <a:rPr sz="2000" spc="-30" dirty="0">
                <a:latin typeface="Rockwell"/>
                <a:cs typeface="Rockwell"/>
              </a:rPr>
              <a:t> </a:t>
            </a:r>
            <a:r>
              <a:rPr sz="2000" dirty="0">
                <a:latin typeface="Rockwell"/>
                <a:cs typeface="Rockwell"/>
              </a:rPr>
              <a:t>see</a:t>
            </a:r>
            <a:r>
              <a:rPr sz="2000" spc="-15" dirty="0">
                <a:latin typeface="Rockwell"/>
                <a:cs typeface="Rockwell"/>
              </a:rPr>
              <a:t> </a:t>
            </a:r>
            <a:r>
              <a:rPr sz="2000" dirty="0">
                <a:latin typeface="Rockwell"/>
                <a:cs typeface="Rockwell"/>
              </a:rPr>
              <a:t>upcoming</a:t>
            </a:r>
            <a:r>
              <a:rPr sz="2000" spc="-35" dirty="0">
                <a:latin typeface="Rockwell"/>
                <a:cs typeface="Rockwell"/>
              </a:rPr>
              <a:t> </a:t>
            </a:r>
            <a:r>
              <a:rPr sz="2000" spc="-10" dirty="0">
                <a:latin typeface="Rockwell"/>
                <a:cs typeface="Rockwell"/>
              </a:rPr>
              <a:t>events</a:t>
            </a:r>
            <a:r>
              <a:rPr sz="2000" spc="-35" dirty="0">
                <a:latin typeface="Rockwell"/>
                <a:cs typeface="Rockwell"/>
              </a:rPr>
              <a:t> </a:t>
            </a:r>
            <a:r>
              <a:rPr sz="2000" spc="-10" dirty="0">
                <a:latin typeface="Rockwell"/>
                <a:cs typeface="Rockwell"/>
              </a:rPr>
              <a:t>where</a:t>
            </a:r>
            <a:r>
              <a:rPr sz="2000" spc="-30" dirty="0">
                <a:latin typeface="Rockwell"/>
                <a:cs typeface="Rockwell"/>
              </a:rPr>
              <a:t> </a:t>
            </a:r>
            <a:r>
              <a:rPr sz="2000" spc="-20" dirty="0">
                <a:latin typeface="Rockwell"/>
                <a:cs typeface="Rockwell"/>
              </a:rPr>
              <a:t>they</a:t>
            </a:r>
            <a:endParaRPr sz="2000">
              <a:latin typeface="Rockwell"/>
              <a:cs typeface="Rockwell"/>
            </a:endParaRPr>
          </a:p>
          <a:p>
            <a:pPr marL="194945">
              <a:lnSpc>
                <a:spcPts val="2280"/>
              </a:lnSpc>
            </a:pPr>
            <a:r>
              <a:rPr sz="2000" dirty="0">
                <a:latin typeface="Rockwell"/>
                <a:cs typeface="Rockwell"/>
              </a:rPr>
              <a:t>can</a:t>
            </a:r>
            <a:r>
              <a:rPr sz="2000" spc="-40" dirty="0">
                <a:latin typeface="Rockwell"/>
                <a:cs typeface="Rockwell"/>
              </a:rPr>
              <a:t> </a:t>
            </a:r>
            <a:r>
              <a:rPr sz="2000" dirty="0">
                <a:latin typeface="Rockwell"/>
                <a:cs typeface="Rockwell"/>
              </a:rPr>
              <a:t>volunteer</a:t>
            </a:r>
            <a:r>
              <a:rPr sz="2000" spc="-20" dirty="0">
                <a:latin typeface="Rockwell"/>
                <a:cs typeface="Rockwell"/>
              </a:rPr>
              <a:t> </a:t>
            </a:r>
            <a:r>
              <a:rPr sz="2000" dirty="0">
                <a:latin typeface="Rockwell"/>
                <a:cs typeface="Rockwell"/>
              </a:rPr>
              <a:t>to</a:t>
            </a:r>
            <a:r>
              <a:rPr sz="2000" spc="-35" dirty="0">
                <a:latin typeface="Rockwell"/>
                <a:cs typeface="Rockwell"/>
              </a:rPr>
              <a:t> </a:t>
            </a:r>
            <a:r>
              <a:rPr sz="2000" dirty="0">
                <a:latin typeface="Rockwell"/>
                <a:cs typeface="Rockwell"/>
              </a:rPr>
              <a:t>play</a:t>
            </a:r>
            <a:r>
              <a:rPr sz="2000" spc="-30" dirty="0">
                <a:latin typeface="Rockwell"/>
                <a:cs typeface="Rockwell"/>
              </a:rPr>
              <a:t> </a:t>
            </a:r>
            <a:r>
              <a:rPr sz="2000" dirty="0">
                <a:latin typeface="Rockwell"/>
                <a:cs typeface="Rockwell"/>
              </a:rPr>
              <a:t>their</a:t>
            </a:r>
            <a:r>
              <a:rPr sz="2000" spc="-20" dirty="0">
                <a:latin typeface="Rockwell"/>
                <a:cs typeface="Rockwell"/>
              </a:rPr>
              <a:t> </a:t>
            </a:r>
            <a:r>
              <a:rPr sz="2000" dirty="0">
                <a:latin typeface="Rockwell"/>
                <a:cs typeface="Rockwell"/>
              </a:rPr>
              <a:t>part</a:t>
            </a:r>
            <a:r>
              <a:rPr sz="2000" spc="-30" dirty="0">
                <a:latin typeface="Rockwell"/>
                <a:cs typeface="Rockwell"/>
              </a:rPr>
              <a:t> </a:t>
            </a:r>
            <a:r>
              <a:rPr sz="2000" dirty="0">
                <a:latin typeface="Rockwell"/>
                <a:cs typeface="Rockwell"/>
              </a:rPr>
              <a:t>in</a:t>
            </a:r>
            <a:r>
              <a:rPr sz="2000" spc="-20" dirty="0">
                <a:latin typeface="Rockwell"/>
                <a:cs typeface="Rockwell"/>
              </a:rPr>
              <a:t> </a:t>
            </a:r>
            <a:r>
              <a:rPr sz="2000" dirty="0">
                <a:latin typeface="Rockwell"/>
                <a:cs typeface="Rockwell"/>
              </a:rPr>
              <a:t>the</a:t>
            </a:r>
            <a:r>
              <a:rPr sz="2000" spc="-10" dirty="0">
                <a:latin typeface="Rockwell"/>
                <a:cs typeface="Rockwell"/>
              </a:rPr>
              <a:t> community.</a:t>
            </a:r>
            <a:endParaRPr sz="2000">
              <a:latin typeface="Rockwell"/>
              <a:cs typeface="Rockwell"/>
            </a:endParaRPr>
          </a:p>
        </p:txBody>
      </p:sp>
      <p:pic>
        <p:nvPicPr>
          <p:cNvPr id="4" name="object 4"/>
          <p:cNvPicPr/>
          <p:nvPr/>
        </p:nvPicPr>
        <p:blipFill>
          <a:blip r:embed="rId3" cstate="print"/>
          <a:stretch>
            <a:fillRect/>
          </a:stretch>
        </p:blipFill>
        <p:spPr>
          <a:xfrm>
            <a:off x="7485888" y="685800"/>
            <a:ext cx="3662172" cy="2743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565" y="739394"/>
            <a:ext cx="2287278" cy="521461"/>
          </a:xfrm>
          <a:prstGeom prst="rect">
            <a:avLst/>
          </a:prstGeom>
        </p:spPr>
      </p:pic>
      <p:grpSp>
        <p:nvGrpSpPr>
          <p:cNvPr id="3" name="object 3"/>
          <p:cNvGrpSpPr/>
          <p:nvPr/>
        </p:nvGrpSpPr>
        <p:grpSpPr>
          <a:xfrm>
            <a:off x="744981" y="3311397"/>
            <a:ext cx="473075" cy="2880995"/>
            <a:chOff x="744981" y="3311397"/>
            <a:chExt cx="473075" cy="2880995"/>
          </a:xfrm>
        </p:grpSpPr>
        <p:sp>
          <p:nvSpPr>
            <p:cNvPr id="4" name="object 4"/>
            <p:cNvSpPr/>
            <p:nvPr/>
          </p:nvSpPr>
          <p:spPr>
            <a:xfrm>
              <a:off x="751331" y="4120895"/>
              <a:ext cx="459105" cy="2065020"/>
            </a:xfrm>
            <a:custGeom>
              <a:avLst/>
              <a:gdLst/>
              <a:ahLst/>
              <a:cxnLst/>
              <a:rect l="l" t="t" r="r" b="b"/>
              <a:pathLst>
                <a:path w="459105" h="2065020">
                  <a:moveTo>
                    <a:pt x="114681" y="0"/>
                  </a:moveTo>
                  <a:lnTo>
                    <a:pt x="0" y="0"/>
                  </a:lnTo>
                  <a:lnTo>
                    <a:pt x="0" y="1806981"/>
                  </a:lnTo>
                  <a:lnTo>
                    <a:pt x="5300" y="1853000"/>
                  </a:lnTo>
                  <a:lnTo>
                    <a:pt x="20398" y="1895244"/>
                  </a:lnTo>
                  <a:lnTo>
                    <a:pt x="44089" y="1932509"/>
                  </a:lnTo>
                  <a:lnTo>
                    <a:pt x="75168" y="1963589"/>
                  </a:lnTo>
                  <a:lnTo>
                    <a:pt x="112430" y="1987280"/>
                  </a:lnTo>
                  <a:lnTo>
                    <a:pt x="154670" y="2002379"/>
                  </a:lnTo>
                  <a:lnTo>
                    <a:pt x="200685" y="2007679"/>
                  </a:lnTo>
                  <a:lnTo>
                    <a:pt x="344043" y="2007679"/>
                  </a:lnTo>
                  <a:lnTo>
                    <a:pt x="344043" y="2065019"/>
                  </a:lnTo>
                  <a:lnTo>
                    <a:pt x="458724" y="1950339"/>
                  </a:lnTo>
                  <a:lnTo>
                    <a:pt x="344043" y="1835657"/>
                  </a:lnTo>
                  <a:lnTo>
                    <a:pt x="344043" y="1892998"/>
                  </a:lnTo>
                  <a:lnTo>
                    <a:pt x="200685" y="1892998"/>
                  </a:lnTo>
                  <a:lnTo>
                    <a:pt x="167208" y="1886239"/>
                  </a:lnTo>
                  <a:lnTo>
                    <a:pt x="139871" y="1867806"/>
                  </a:lnTo>
                  <a:lnTo>
                    <a:pt x="121439" y="1840465"/>
                  </a:lnTo>
                  <a:lnTo>
                    <a:pt x="114681" y="1806981"/>
                  </a:lnTo>
                  <a:lnTo>
                    <a:pt x="114681" y="0"/>
                  </a:lnTo>
                  <a:close/>
                </a:path>
              </a:pathLst>
            </a:custGeom>
            <a:solidFill>
              <a:srgbClr val="D24717"/>
            </a:solidFill>
          </p:spPr>
          <p:txBody>
            <a:bodyPr wrap="square" lIns="0" tIns="0" rIns="0" bIns="0" rtlCol="0"/>
            <a:lstStyle/>
            <a:p>
              <a:endParaRPr/>
            </a:p>
          </p:txBody>
        </p:sp>
        <p:sp>
          <p:nvSpPr>
            <p:cNvPr id="5" name="object 5"/>
            <p:cNvSpPr/>
            <p:nvPr/>
          </p:nvSpPr>
          <p:spPr>
            <a:xfrm>
              <a:off x="751331" y="4120895"/>
              <a:ext cx="459105" cy="2065020"/>
            </a:xfrm>
            <a:custGeom>
              <a:avLst/>
              <a:gdLst/>
              <a:ahLst/>
              <a:cxnLst/>
              <a:rect l="l" t="t" r="r" b="b"/>
              <a:pathLst>
                <a:path w="459105" h="2065020">
                  <a:moveTo>
                    <a:pt x="0" y="0"/>
                  </a:moveTo>
                  <a:lnTo>
                    <a:pt x="0" y="1806981"/>
                  </a:lnTo>
                  <a:lnTo>
                    <a:pt x="5300" y="1853000"/>
                  </a:lnTo>
                  <a:lnTo>
                    <a:pt x="20398" y="1895244"/>
                  </a:lnTo>
                  <a:lnTo>
                    <a:pt x="44089" y="1932509"/>
                  </a:lnTo>
                  <a:lnTo>
                    <a:pt x="75168" y="1963589"/>
                  </a:lnTo>
                  <a:lnTo>
                    <a:pt x="112430" y="1987280"/>
                  </a:lnTo>
                  <a:lnTo>
                    <a:pt x="154670" y="2002379"/>
                  </a:lnTo>
                  <a:lnTo>
                    <a:pt x="200685" y="2007679"/>
                  </a:lnTo>
                  <a:lnTo>
                    <a:pt x="344043" y="2007679"/>
                  </a:lnTo>
                  <a:lnTo>
                    <a:pt x="344043" y="2065019"/>
                  </a:lnTo>
                  <a:lnTo>
                    <a:pt x="458724" y="1950339"/>
                  </a:lnTo>
                  <a:lnTo>
                    <a:pt x="344043" y="1835657"/>
                  </a:lnTo>
                  <a:lnTo>
                    <a:pt x="344043" y="1892998"/>
                  </a:lnTo>
                  <a:lnTo>
                    <a:pt x="200685" y="1892998"/>
                  </a:lnTo>
                  <a:lnTo>
                    <a:pt x="167208" y="1886239"/>
                  </a:lnTo>
                  <a:lnTo>
                    <a:pt x="139871" y="1867806"/>
                  </a:lnTo>
                  <a:lnTo>
                    <a:pt x="121439" y="1840465"/>
                  </a:lnTo>
                  <a:lnTo>
                    <a:pt x="114681" y="1806981"/>
                  </a:lnTo>
                  <a:lnTo>
                    <a:pt x="114681" y="0"/>
                  </a:lnTo>
                  <a:lnTo>
                    <a:pt x="0" y="0"/>
                  </a:lnTo>
                  <a:close/>
                </a:path>
              </a:pathLst>
            </a:custGeom>
            <a:ln w="12700">
              <a:solidFill>
                <a:srgbClr val="9B310D"/>
              </a:solidFill>
            </a:ln>
          </p:spPr>
          <p:txBody>
            <a:bodyPr wrap="square" lIns="0" tIns="0" rIns="0" bIns="0" rtlCol="0"/>
            <a:lstStyle/>
            <a:p>
              <a:endParaRPr/>
            </a:p>
          </p:txBody>
        </p:sp>
        <p:sp>
          <p:nvSpPr>
            <p:cNvPr id="6" name="object 6"/>
            <p:cNvSpPr/>
            <p:nvPr/>
          </p:nvSpPr>
          <p:spPr>
            <a:xfrm>
              <a:off x="751331" y="3317747"/>
              <a:ext cx="460375" cy="1504315"/>
            </a:xfrm>
            <a:custGeom>
              <a:avLst/>
              <a:gdLst/>
              <a:ahLst/>
              <a:cxnLst/>
              <a:rect l="l" t="t" r="r" b="b"/>
              <a:pathLst>
                <a:path w="460375" h="1504314">
                  <a:moveTo>
                    <a:pt x="115062" y="0"/>
                  </a:moveTo>
                  <a:lnTo>
                    <a:pt x="0" y="0"/>
                  </a:lnTo>
                  <a:lnTo>
                    <a:pt x="0" y="1245234"/>
                  </a:lnTo>
                  <a:lnTo>
                    <a:pt x="5318" y="1291422"/>
                  </a:lnTo>
                  <a:lnTo>
                    <a:pt x="20467" y="1333819"/>
                  </a:lnTo>
                  <a:lnTo>
                    <a:pt x="44238" y="1371218"/>
                  </a:lnTo>
                  <a:lnTo>
                    <a:pt x="75421" y="1402409"/>
                  </a:lnTo>
                  <a:lnTo>
                    <a:pt x="112808" y="1426185"/>
                  </a:lnTo>
                  <a:lnTo>
                    <a:pt x="155190" y="1441337"/>
                  </a:lnTo>
                  <a:lnTo>
                    <a:pt x="201358" y="1446657"/>
                  </a:lnTo>
                  <a:lnTo>
                    <a:pt x="345186" y="1446657"/>
                  </a:lnTo>
                  <a:lnTo>
                    <a:pt x="345186" y="1504188"/>
                  </a:lnTo>
                  <a:lnTo>
                    <a:pt x="460248" y="1389126"/>
                  </a:lnTo>
                  <a:lnTo>
                    <a:pt x="345186" y="1274064"/>
                  </a:lnTo>
                  <a:lnTo>
                    <a:pt x="345186" y="1331595"/>
                  </a:lnTo>
                  <a:lnTo>
                    <a:pt x="201358" y="1331595"/>
                  </a:lnTo>
                  <a:lnTo>
                    <a:pt x="167766" y="1324816"/>
                  </a:lnTo>
                  <a:lnTo>
                    <a:pt x="140336" y="1306321"/>
                  </a:lnTo>
                  <a:lnTo>
                    <a:pt x="121843" y="1278874"/>
                  </a:lnTo>
                  <a:lnTo>
                    <a:pt x="115062" y="1245234"/>
                  </a:lnTo>
                  <a:lnTo>
                    <a:pt x="115062" y="0"/>
                  </a:lnTo>
                  <a:close/>
                </a:path>
              </a:pathLst>
            </a:custGeom>
            <a:solidFill>
              <a:srgbClr val="D24717"/>
            </a:solidFill>
          </p:spPr>
          <p:txBody>
            <a:bodyPr wrap="square" lIns="0" tIns="0" rIns="0" bIns="0" rtlCol="0"/>
            <a:lstStyle/>
            <a:p>
              <a:endParaRPr/>
            </a:p>
          </p:txBody>
        </p:sp>
        <p:sp>
          <p:nvSpPr>
            <p:cNvPr id="7" name="object 7"/>
            <p:cNvSpPr/>
            <p:nvPr/>
          </p:nvSpPr>
          <p:spPr>
            <a:xfrm>
              <a:off x="751331" y="3317747"/>
              <a:ext cx="460375" cy="1504315"/>
            </a:xfrm>
            <a:custGeom>
              <a:avLst/>
              <a:gdLst/>
              <a:ahLst/>
              <a:cxnLst/>
              <a:rect l="l" t="t" r="r" b="b"/>
              <a:pathLst>
                <a:path w="460375" h="1504314">
                  <a:moveTo>
                    <a:pt x="0" y="0"/>
                  </a:moveTo>
                  <a:lnTo>
                    <a:pt x="0" y="1245234"/>
                  </a:lnTo>
                  <a:lnTo>
                    <a:pt x="5318" y="1291422"/>
                  </a:lnTo>
                  <a:lnTo>
                    <a:pt x="20467" y="1333819"/>
                  </a:lnTo>
                  <a:lnTo>
                    <a:pt x="44238" y="1371218"/>
                  </a:lnTo>
                  <a:lnTo>
                    <a:pt x="75421" y="1402409"/>
                  </a:lnTo>
                  <a:lnTo>
                    <a:pt x="112808" y="1426185"/>
                  </a:lnTo>
                  <a:lnTo>
                    <a:pt x="155190" y="1441337"/>
                  </a:lnTo>
                  <a:lnTo>
                    <a:pt x="201358" y="1446657"/>
                  </a:lnTo>
                  <a:lnTo>
                    <a:pt x="345186" y="1446657"/>
                  </a:lnTo>
                  <a:lnTo>
                    <a:pt x="345186" y="1504188"/>
                  </a:lnTo>
                  <a:lnTo>
                    <a:pt x="460248" y="1389126"/>
                  </a:lnTo>
                  <a:lnTo>
                    <a:pt x="345186" y="1274064"/>
                  </a:lnTo>
                  <a:lnTo>
                    <a:pt x="345186" y="1331595"/>
                  </a:lnTo>
                  <a:lnTo>
                    <a:pt x="201358" y="1331595"/>
                  </a:lnTo>
                  <a:lnTo>
                    <a:pt x="167766" y="1324816"/>
                  </a:lnTo>
                  <a:lnTo>
                    <a:pt x="140336" y="1306321"/>
                  </a:lnTo>
                  <a:lnTo>
                    <a:pt x="121843" y="1278874"/>
                  </a:lnTo>
                  <a:lnTo>
                    <a:pt x="115062" y="1245234"/>
                  </a:lnTo>
                  <a:lnTo>
                    <a:pt x="115062" y="0"/>
                  </a:lnTo>
                  <a:lnTo>
                    <a:pt x="0" y="0"/>
                  </a:lnTo>
                  <a:close/>
                </a:path>
              </a:pathLst>
            </a:custGeom>
            <a:ln w="12700">
              <a:solidFill>
                <a:srgbClr val="9B310D"/>
              </a:solidFill>
            </a:ln>
          </p:spPr>
          <p:txBody>
            <a:bodyPr wrap="square" lIns="0" tIns="0" rIns="0" bIns="0" rtlCol="0"/>
            <a:lstStyle/>
            <a:p>
              <a:endParaRPr/>
            </a:p>
          </p:txBody>
        </p:sp>
      </p:grpSp>
      <p:sp>
        <p:nvSpPr>
          <p:cNvPr id="8" name="object 8"/>
          <p:cNvSpPr txBox="1"/>
          <p:nvPr/>
        </p:nvSpPr>
        <p:spPr>
          <a:xfrm>
            <a:off x="1210055" y="1795272"/>
            <a:ext cx="802005" cy="247015"/>
          </a:xfrm>
          <a:prstGeom prst="rect">
            <a:avLst/>
          </a:prstGeom>
          <a:solidFill>
            <a:srgbClr val="D24717"/>
          </a:solidFill>
          <a:ln w="12700">
            <a:solidFill>
              <a:srgbClr val="9B310D"/>
            </a:solidFill>
          </a:ln>
        </p:spPr>
        <p:txBody>
          <a:bodyPr vert="horz" wrap="square" lIns="0" tIns="32384" rIns="0" bIns="0" rtlCol="0">
            <a:spAutoFit/>
          </a:bodyPr>
          <a:lstStyle/>
          <a:p>
            <a:pPr marL="91440">
              <a:lnSpc>
                <a:spcPct val="100000"/>
              </a:lnSpc>
              <a:spcBef>
                <a:spcPts val="254"/>
              </a:spcBef>
            </a:pPr>
            <a:r>
              <a:rPr sz="1000" dirty="0">
                <a:latin typeface="Rockwell"/>
                <a:cs typeface="Rockwell"/>
              </a:rPr>
              <a:t>Give</a:t>
            </a:r>
            <a:r>
              <a:rPr sz="1000" spc="-35" dirty="0">
                <a:latin typeface="Rockwell"/>
                <a:cs typeface="Rockwell"/>
              </a:rPr>
              <a:t> </a:t>
            </a:r>
            <a:r>
              <a:rPr sz="1000" spc="-20" dirty="0">
                <a:latin typeface="Rockwell"/>
                <a:cs typeface="Rockwell"/>
              </a:rPr>
              <a:t>food</a:t>
            </a:r>
            <a:endParaRPr sz="1000">
              <a:latin typeface="Rockwell"/>
              <a:cs typeface="Rockwell"/>
            </a:endParaRPr>
          </a:p>
        </p:txBody>
      </p:sp>
      <p:sp>
        <p:nvSpPr>
          <p:cNvPr id="9" name="object 9"/>
          <p:cNvSpPr txBox="1"/>
          <p:nvPr/>
        </p:nvSpPr>
        <p:spPr>
          <a:xfrm>
            <a:off x="1237488" y="3174492"/>
            <a:ext cx="803275" cy="247015"/>
          </a:xfrm>
          <a:prstGeom prst="rect">
            <a:avLst/>
          </a:prstGeom>
          <a:solidFill>
            <a:srgbClr val="D24717"/>
          </a:solidFill>
          <a:ln w="12700">
            <a:solidFill>
              <a:srgbClr val="9B310D"/>
            </a:solidFill>
          </a:ln>
        </p:spPr>
        <p:txBody>
          <a:bodyPr vert="horz" wrap="square" lIns="0" tIns="50800" rIns="0" bIns="0" rtlCol="0">
            <a:spAutoFit/>
          </a:bodyPr>
          <a:lstStyle/>
          <a:p>
            <a:pPr marL="92075">
              <a:lnSpc>
                <a:spcPct val="100000"/>
              </a:lnSpc>
              <a:spcBef>
                <a:spcPts val="400"/>
              </a:spcBef>
            </a:pPr>
            <a:r>
              <a:rPr sz="1000" dirty="0">
                <a:latin typeface="Rockwell"/>
                <a:cs typeface="Rockwell"/>
              </a:rPr>
              <a:t>Want</a:t>
            </a:r>
            <a:r>
              <a:rPr sz="1000" spc="-30" dirty="0">
                <a:latin typeface="Rockwell"/>
                <a:cs typeface="Rockwell"/>
              </a:rPr>
              <a:t> </a:t>
            </a:r>
            <a:r>
              <a:rPr sz="1000" spc="-20" dirty="0">
                <a:latin typeface="Rockwell"/>
                <a:cs typeface="Rockwell"/>
              </a:rPr>
              <a:t>food</a:t>
            </a:r>
            <a:endParaRPr sz="1000">
              <a:latin typeface="Rockwell"/>
              <a:cs typeface="Rockwell"/>
            </a:endParaRPr>
          </a:p>
        </p:txBody>
      </p:sp>
      <p:sp>
        <p:nvSpPr>
          <p:cNvPr id="10" name="object 10"/>
          <p:cNvSpPr txBox="1"/>
          <p:nvPr/>
        </p:nvSpPr>
        <p:spPr>
          <a:xfrm>
            <a:off x="1210055" y="4576571"/>
            <a:ext cx="803275" cy="247015"/>
          </a:xfrm>
          <a:prstGeom prst="rect">
            <a:avLst/>
          </a:prstGeom>
          <a:solidFill>
            <a:srgbClr val="D24717"/>
          </a:solidFill>
          <a:ln w="12700">
            <a:solidFill>
              <a:srgbClr val="9B310D"/>
            </a:solidFill>
          </a:ln>
        </p:spPr>
        <p:txBody>
          <a:bodyPr vert="horz" wrap="square" lIns="0" tIns="42545" rIns="0" bIns="0" rtlCol="0">
            <a:spAutoFit/>
          </a:bodyPr>
          <a:lstStyle/>
          <a:p>
            <a:pPr marL="42545">
              <a:lnSpc>
                <a:spcPct val="100000"/>
              </a:lnSpc>
              <a:spcBef>
                <a:spcPts val="335"/>
              </a:spcBef>
            </a:pPr>
            <a:r>
              <a:rPr sz="1000" dirty="0">
                <a:latin typeface="Rockwell"/>
                <a:cs typeface="Rockwell"/>
              </a:rPr>
              <a:t>Deliver</a:t>
            </a:r>
            <a:r>
              <a:rPr sz="1000" spc="-60" dirty="0">
                <a:latin typeface="Rockwell"/>
                <a:cs typeface="Rockwell"/>
              </a:rPr>
              <a:t> </a:t>
            </a:r>
            <a:r>
              <a:rPr sz="1000" spc="-20" dirty="0">
                <a:latin typeface="Rockwell"/>
                <a:cs typeface="Rockwell"/>
              </a:rPr>
              <a:t>food</a:t>
            </a:r>
            <a:endParaRPr sz="1000">
              <a:latin typeface="Rockwell"/>
              <a:cs typeface="Rockwell"/>
            </a:endParaRPr>
          </a:p>
        </p:txBody>
      </p:sp>
      <p:sp>
        <p:nvSpPr>
          <p:cNvPr id="11" name="object 11"/>
          <p:cNvSpPr txBox="1"/>
          <p:nvPr/>
        </p:nvSpPr>
        <p:spPr>
          <a:xfrm>
            <a:off x="1210055" y="5939028"/>
            <a:ext cx="803275" cy="247015"/>
          </a:xfrm>
          <a:prstGeom prst="rect">
            <a:avLst/>
          </a:prstGeom>
          <a:solidFill>
            <a:srgbClr val="D24717"/>
          </a:solidFill>
          <a:ln w="12700">
            <a:solidFill>
              <a:srgbClr val="9B310D"/>
            </a:solidFill>
          </a:ln>
        </p:spPr>
        <p:txBody>
          <a:bodyPr vert="horz" wrap="square" lIns="0" tIns="35560" rIns="0" bIns="0" rtlCol="0">
            <a:spAutoFit/>
          </a:bodyPr>
          <a:lstStyle/>
          <a:p>
            <a:pPr marL="53340">
              <a:lnSpc>
                <a:spcPct val="100000"/>
              </a:lnSpc>
              <a:spcBef>
                <a:spcPts val="280"/>
              </a:spcBef>
            </a:pPr>
            <a:r>
              <a:rPr sz="1000" spc="-20" dirty="0">
                <a:latin typeface="Rockwell"/>
                <a:cs typeface="Rockwell"/>
              </a:rPr>
              <a:t>Home</a:t>
            </a:r>
            <a:endParaRPr sz="1000">
              <a:latin typeface="Rockwell"/>
              <a:cs typeface="Rockwell"/>
            </a:endParaRPr>
          </a:p>
        </p:txBody>
      </p:sp>
      <p:sp>
        <p:nvSpPr>
          <p:cNvPr id="12" name="object 12"/>
          <p:cNvSpPr txBox="1"/>
          <p:nvPr/>
        </p:nvSpPr>
        <p:spPr>
          <a:xfrm>
            <a:off x="2741676" y="1184147"/>
            <a:ext cx="802005" cy="247015"/>
          </a:xfrm>
          <a:prstGeom prst="rect">
            <a:avLst/>
          </a:prstGeom>
          <a:solidFill>
            <a:srgbClr val="D24717"/>
          </a:solidFill>
          <a:ln w="12700">
            <a:solidFill>
              <a:srgbClr val="9B310D"/>
            </a:solidFill>
          </a:ln>
        </p:spPr>
        <p:txBody>
          <a:bodyPr vert="horz" wrap="square" lIns="0" tIns="27305" rIns="0" bIns="0" rtlCol="0">
            <a:spAutoFit/>
          </a:bodyPr>
          <a:lstStyle/>
          <a:p>
            <a:pPr marL="31750">
              <a:lnSpc>
                <a:spcPct val="100000"/>
              </a:lnSpc>
              <a:spcBef>
                <a:spcPts val="215"/>
              </a:spcBef>
            </a:pPr>
            <a:r>
              <a:rPr sz="1000" dirty="0">
                <a:latin typeface="Rockwell"/>
                <a:cs typeface="Rockwell"/>
              </a:rPr>
              <a:t>Donate</a:t>
            </a:r>
            <a:r>
              <a:rPr sz="1000" spc="-40" dirty="0">
                <a:latin typeface="Rockwell"/>
                <a:cs typeface="Rockwell"/>
              </a:rPr>
              <a:t> </a:t>
            </a:r>
            <a:r>
              <a:rPr sz="1000" spc="-20" dirty="0">
                <a:latin typeface="Rockwell"/>
                <a:cs typeface="Rockwell"/>
              </a:rPr>
              <a:t>food</a:t>
            </a:r>
            <a:endParaRPr sz="1000" dirty="0">
              <a:latin typeface="Rockwell"/>
              <a:cs typeface="Rockwell"/>
            </a:endParaRPr>
          </a:p>
        </p:txBody>
      </p:sp>
      <p:sp>
        <p:nvSpPr>
          <p:cNvPr id="13" name="object 13"/>
          <p:cNvSpPr txBox="1"/>
          <p:nvPr/>
        </p:nvSpPr>
        <p:spPr>
          <a:xfrm>
            <a:off x="2741676" y="1783079"/>
            <a:ext cx="802005" cy="247015"/>
          </a:xfrm>
          <a:prstGeom prst="rect">
            <a:avLst/>
          </a:prstGeom>
          <a:solidFill>
            <a:srgbClr val="D24717"/>
          </a:solidFill>
          <a:ln w="12700">
            <a:solidFill>
              <a:srgbClr val="9B310D"/>
            </a:solidFill>
          </a:ln>
        </p:spPr>
        <p:txBody>
          <a:bodyPr vert="horz" wrap="square" lIns="0" tIns="0" rIns="0" bIns="0" rtlCol="0">
            <a:spAutoFit/>
          </a:bodyPr>
          <a:lstStyle/>
          <a:p>
            <a:pPr marL="92075">
              <a:lnSpc>
                <a:spcPts val="930"/>
              </a:lnSpc>
            </a:pPr>
            <a:r>
              <a:rPr sz="1000" dirty="0">
                <a:latin typeface="Rockwell"/>
                <a:cs typeface="Rockwell"/>
              </a:rPr>
              <a:t>Send</a:t>
            </a:r>
            <a:r>
              <a:rPr sz="1000" spc="-35" dirty="0">
                <a:latin typeface="Rockwell"/>
                <a:cs typeface="Rockwell"/>
              </a:rPr>
              <a:t> </a:t>
            </a:r>
            <a:r>
              <a:rPr sz="1000" spc="-25" dirty="0">
                <a:latin typeface="Rockwell"/>
                <a:cs typeface="Rockwell"/>
              </a:rPr>
              <a:t>out</a:t>
            </a:r>
            <a:endParaRPr sz="1000">
              <a:latin typeface="Rockwell"/>
              <a:cs typeface="Rockwell"/>
            </a:endParaRPr>
          </a:p>
          <a:p>
            <a:pPr marL="92075">
              <a:lnSpc>
                <a:spcPts val="1010"/>
              </a:lnSpc>
            </a:pPr>
            <a:r>
              <a:rPr sz="1000" spc="-10" dirty="0">
                <a:latin typeface="Rockwell"/>
                <a:cs typeface="Rockwell"/>
              </a:rPr>
              <a:t>invitations</a:t>
            </a:r>
            <a:endParaRPr sz="1000">
              <a:latin typeface="Rockwell"/>
              <a:cs typeface="Rockwell"/>
            </a:endParaRPr>
          </a:p>
        </p:txBody>
      </p:sp>
      <p:sp>
        <p:nvSpPr>
          <p:cNvPr id="14" name="object 14"/>
          <p:cNvSpPr txBox="1"/>
          <p:nvPr/>
        </p:nvSpPr>
        <p:spPr>
          <a:xfrm>
            <a:off x="2759964" y="2368295"/>
            <a:ext cx="802005" cy="245745"/>
          </a:xfrm>
          <a:prstGeom prst="rect">
            <a:avLst/>
          </a:prstGeom>
          <a:solidFill>
            <a:srgbClr val="D24717"/>
          </a:solidFill>
          <a:ln w="12700">
            <a:solidFill>
              <a:srgbClr val="9B310D"/>
            </a:solidFill>
          </a:ln>
        </p:spPr>
        <p:txBody>
          <a:bodyPr vert="horz" wrap="square" lIns="0" tIns="0" rIns="0" bIns="0" rtlCol="0">
            <a:spAutoFit/>
          </a:bodyPr>
          <a:lstStyle/>
          <a:p>
            <a:pPr marL="91440">
              <a:lnSpc>
                <a:spcPts val="900"/>
              </a:lnSpc>
            </a:pPr>
            <a:r>
              <a:rPr sz="1000" dirty="0">
                <a:latin typeface="Rockwell"/>
                <a:cs typeface="Rockwell"/>
              </a:rPr>
              <a:t>Donate</a:t>
            </a:r>
            <a:r>
              <a:rPr sz="1000" spc="-40" dirty="0">
                <a:latin typeface="Rockwell"/>
                <a:cs typeface="Rockwell"/>
              </a:rPr>
              <a:t> </a:t>
            </a:r>
            <a:r>
              <a:rPr sz="1000" spc="-25" dirty="0">
                <a:latin typeface="Rockwell"/>
                <a:cs typeface="Rockwell"/>
              </a:rPr>
              <a:t>to</a:t>
            </a:r>
            <a:endParaRPr sz="1000">
              <a:latin typeface="Rockwell"/>
              <a:cs typeface="Rockwell"/>
            </a:endParaRPr>
          </a:p>
          <a:p>
            <a:pPr marL="91440">
              <a:lnSpc>
                <a:spcPts val="1030"/>
              </a:lnSpc>
            </a:pPr>
            <a:r>
              <a:rPr sz="1000" dirty="0">
                <a:latin typeface="Rockwell"/>
                <a:cs typeface="Rockwell"/>
              </a:rPr>
              <a:t>a</a:t>
            </a:r>
            <a:r>
              <a:rPr sz="1000" spc="-10" dirty="0">
                <a:latin typeface="Rockwell"/>
                <a:cs typeface="Rockwell"/>
              </a:rPr>
              <a:t> </a:t>
            </a:r>
            <a:r>
              <a:rPr sz="1000" spc="-20" dirty="0">
                <a:latin typeface="Rockwell"/>
                <a:cs typeface="Rockwell"/>
              </a:rPr>
              <a:t>farm</a:t>
            </a:r>
            <a:endParaRPr sz="1000">
              <a:latin typeface="Rockwell"/>
              <a:cs typeface="Rockwell"/>
            </a:endParaRPr>
          </a:p>
        </p:txBody>
      </p:sp>
      <p:grpSp>
        <p:nvGrpSpPr>
          <p:cNvPr id="15" name="object 15"/>
          <p:cNvGrpSpPr/>
          <p:nvPr/>
        </p:nvGrpSpPr>
        <p:grpSpPr>
          <a:xfrm>
            <a:off x="743458" y="1827022"/>
            <a:ext cx="487045" cy="2214880"/>
            <a:chOff x="743458" y="1827022"/>
            <a:chExt cx="487045" cy="2214880"/>
          </a:xfrm>
        </p:grpSpPr>
        <p:sp>
          <p:nvSpPr>
            <p:cNvPr id="16" name="object 16"/>
            <p:cNvSpPr/>
            <p:nvPr/>
          </p:nvSpPr>
          <p:spPr>
            <a:xfrm>
              <a:off x="763524" y="3174491"/>
              <a:ext cx="460375" cy="861060"/>
            </a:xfrm>
            <a:custGeom>
              <a:avLst/>
              <a:gdLst/>
              <a:ahLst/>
              <a:cxnLst/>
              <a:rect l="l" t="t" r="r" b="b"/>
              <a:pathLst>
                <a:path w="460375" h="861060">
                  <a:moveTo>
                    <a:pt x="345186" y="0"/>
                  </a:moveTo>
                  <a:lnTo>
                    <a:pt x="345186" y="57531"/>
                  </a:lnTo>
                  <a:lnTo>
                    <a:pt x="201358" y="57531"/>
                  </a:lnTo>
                  <a:lnTo>
                    <a:pt x="155190" y="62849"/>
                  </a:lnTo>
                  <a:lnTo>
                    <a:pt x="112808" y="77999"/>
                  </a:lnTo>
                  <a:lnTo>
                    <a:pt x="75421" y="101768"/>
                  </a:lnTo>
                  <a:lnTo>
                    <a:pt x="44238" y="132946"/>
                  </a:lnTo>
                  <a:lnTo>
                    <a:pt x="20467" y="170322"/>
                  </a:lnTo>
                  <a:lnTo>
                    <a:pt x="5318" y="212685"/>
                  </a:lnTo>
                  <a:lnTo>
                    <a:pt x="0" y="258825"/>
                  </a:lnTo>
                  <a:lnTo>
                    <a:pt x="0" y="861060"/>
                  </a:lnTo>
                  <a:lnTo>
                    <a:pt x="115062" y="861060"/>
                  </a:lnTo>
                  <a:lnTo>
                    <a:pt x="115062" y="258825"/>
                  </a:lnTo>
                  <a:lnTo>
                    <a:pt x="121843" y="225260"/>
                  </a:lnTo>
                  <a:lnTo>
                    <a:pt x="140336" y="197850"/>
                  </a:lnTo>
                  <a:lnTo>
                    <a:pt x="167766" y="179369"/>
                  </a:lnTo>
                  <a:lnTo>
                    <a:pt x="201358" y="172593"/>
                  </a:lnTo>
                  <a:lnTo>
                    <a:pt x="345186" y="172593"/>
                  </a:lnTo>
                  <a:lnTo>
                    <a:pt x="345186" y="230124"/>
                  </a:lnTo>
                  <a:lnTo>
                    <a:pt x="460248" y="115062"/>
                  </a:lnTo>
                  <a:lnTo>
                    <a:pt x="345186" y="0"/>
                  </a:lnTo>
                  <a:close/>
                </a:path>
              </a:pathLst>
            </a:custGeom>
            <a:solidFill>
              <a:srgbClr val="D24717"/>
            </a:solidFill>
          </p:spPr>
          <p:txBody>
            <a:bodyPr wrap="square" lIns="0" tIns="0" rIns="0" bIns="0" rtlCol="0"/>
            <a:lstStyle/>
            <a:p>
              <a:endParaRPr/>
            </a:p>
          </p:txBody>
        </p:sp>
        <p:sp>
          <p:nvSpPr>
            <p:cNvPr id="17" name="object 17"/>
            <p:cNvSpPr/>
            <p:nvPr/>
          </p:nvSpPr>
          <p:spPr>
            <a:xfrm>
              <a:off x="763524" y="3174491"/>
              <a:ext cx="460375" cy="861060"/>
            </a:xfrm>
            <a:custGeom>
              <a:avLst/>
              <a:gdLst/>
              <a:ahLst/>
              <a:cxnLst/>
              <a:rect l="l" t="t" r="r" b="b"/>
              <a:pathLst>
                <a:path w="460375" h="861060">
                  <a:moveTo>
                    <a:pt x="0" y="861060"/>
                  </a:moveTo>
                  <a:lnTo>
                    <a:pt x="0" y="258825"/>
                  </a:lnTo>
                  <a:lnTo>
                    <a:pt x="5318" y="212685"/>
                  </a:lnTo>
                  <a:lnTo>
                    <a:pt x="20467" y="170322"/>
                  </a:lnTo>
                  <a:lnTo>
                    <a:pt x="44238" y="132946"/>
                  </a:lnTo>
                  <a:lnTo>
                    <a:pt x="75421" y="101768"/>
                  </a:lnTo>
                  <a:lnTo>
                    <a:pt x="112808" y="77999"/>
                  </a:lnTo>
                  <a:lnTo>
                    <a:pt x="155190" y="62849"/>
                  </a:lnTo>
                  <a:lnTo>
                    <a:pt x="201358" y="57531"/>
                  </a:lnTo>
                  <a:lnTo>
                    <a:pt x="345186" y="57531"/>
                  </a:lnTo>
                  <a:lnTo>
                    <a:pt x="345186" y="0"/>
                  </a:lnTo>
                  <a:lnTo>
                    <a:pt x="460248" y="115062"/>
                  </a:lnTo>
                  <a:lnTo>
                    <a:pt x="345186" y="230124"/>
                  </a:lnTo>
                  <a:lnTo>
                    <a:pt x="345186" y="172593"/>
                  </a:lnTo>
                  <a:lnTo>
                    <a:pt x="201358" y="172593"/>
                  </a:lnTo>
                  <a:lnTo>
                    <a:pt x="167766" y="179369"/>
                  </a:lnTo>
                  <a:lnTo>
                    <a:pt x="140336" y="197850"/>
                  </a:lnTo>
                  <a:lnTo>
                    <a:pt x="121843" y="225260"/>
                  </a:lnTo>
                  <a:lnTo>
                    <a:pt x="115062" y="258825"/>
                  </a:lnTo>
                  <a:lnTo>
                    <a:pt x="115062" y="861060"/>
                  </a:lnTo>
                  <a:lnTo>
                    <a:pt x="0" y="861060"/>
                  </a:lnTo>
                  <a:close/>
                </a:path>
              </a:pathLst>
            </a:custGeom>
            <a:ln w="12700">
              <a:solidFill>
                <a:srgbClr val="9B310D"/>
              </a:solidFill>
            </a:ln>
          </p:spPr>
          <p:txBody>
            <a:bodyPr wrap="square" lIns="0" tIns="0" rIns="0" bIns="0" rtlCol="0"/>
            <a:lstStyle/>
            <a:p>
              <a:endParaRPr/>
            </a:p>
          </p:txBody>
        </p:sp>
        <p:sp>
          <p:nvSpPr>
            <p:cNvPr id="18" name="object 18"/>
            <p:cNvSpPr/>
            <p:nvPr/>
          </p:nvSpPr>
          <p:spPr>
            <a:xfrm>
              <a:off x="749808" y="1833372"/>
              <a:ext cx="460375" cy="2194560"/>
            </a:xfrm>
            <a:custGeom>
              <a:avLst/>
              <a:gdLst/>
              <a:ahLst/>
              <a:cxnLst/>
              <a:rect l="l" t="t" r="r" b="b"/>
              <a:pathLst>
                <a:path w="460375" h="2194560">
                  <a:moveTo>
                    <a:pt x="345186" y="0"/>
                  </a:moveTo>
                  <a:lnTo>
                    <a:pt x="345186" y="57530"/>
                  </a:lnTo>
                  <a:lnTo>
                    <a:pt x="201358" y="57530"/>
                  </a:lnTo>
                  <a:lnTo>
                    <a:pt x="155186" y="62850"/>
                  </a:lnTo>
                  <a:lnTo>
                    <a:pt x="112803" y="78002"/>
                  </a:lnTo>
                  <a:lnTo>
                    <a:pt x="75416" y="101778"/>
                  </a:lnTo>
                  <a:lnTo>
                    <a:pt x="44234" y="132969"/>
                  </a:lnTo>
                  <a:lnTo>
                    <a:pt x="20465" y="170368"/>
                  </a:lnTo>
                  <a:lnTo>
                    <a:pt x="5317" y="212765"/>
                  </a:lnTo>
                  <a:lnTo>
                    <a:pt x="0" y="258952"/>
                  </a:lnTo>
                  <a:lnTo>
                    <a:pt x="0" y="2194560"/>
                  </a:lnTo>
                  <a:lnTo>
                    <a:pt x="115061" y="2194560"/>
                  </a:lnTo>
                  <a:lnTo>
                    <a:pt x="115061" y="258952"/>
                  </a:lnTo>
                  <a:lnTo>
                    <a:pt x="121843" y="225313"/>
                  </a:lnTo>
                  <a:lnTo>
                    <a:pt x="140336" y="197865"/>
                  </a:lnTo>
                  <a:lnTo>
                    <a:pt x="167766" y="179371"/>
                  </a:lnTo>
                  <a:lnTo>
                    <a:pt x="201358" y="172592"/>
                  </a:lnTo>
                  <a:lnTo>
                    <a:pt x="345186" y="172592"/>
                  </a:lnTo>
                  <a:lnTo>
                    <a:pt x="345186" y="230124"/>
                  </a:lnTo>
                  <a:lnTo>
                    <a:pt x="460248" y="115062"/>
                  </a:lnTo>
                  <a:lnTo>
                    <a:pt x="345186" y="0"/>
                  </a:lnTo>
                  <a:close/>
                </a:path>
              </a:pathLst>
            </a:custGeom>
            <a:solidFill>
              <a:srgbClr val="D24717"/>
            </a:solidFill>
          </p:spPr>
          <p:txBody>
            <a:bodyPr wrap="square" lIns="0" tIns="0" rIns="0" bIns="0" rtlCol="0"/>
            <a:lstStyle/>
            <a:p>
              <a:endParaRPr/>
            </a:p>
          </p:txBody>
        </p:sp>
        <p:sp>
          <p:nvSpPr>
            <p:cNvPr id="19" name="object 19"/>
            <p:cNvSpPr/>
            <p:nvPr/>
          </p:nvSpPr>
          <p:spPr>
            <a:xfrm>
              <a:off x="749808" y="1833372"/>
              <a:ext cx="460375" cy="2194560"/>
            </a:xfrm>
            <a:custGeom>
              <a:avLst/>
              <a:gdLst/>
              <a:ahLst/>
              <a:cxnLst/>
              <a:rect l="l" t="t" r="r" b="b"/>
              <a:pathLst>
                <a:path w="460375" h="2194560">
                  <a:moveTo>
                    <a:pt x="0" y="2194560"/>
                  </a:moveTo>
                  <a:lnTo>
                    <a:pt x="0" y="258952"/>
                  </a:lnTo>
                  <a:lnTo>
                    <a:pt x="5317" y="212765"/>
                  </a:lnTo>
                  <a:lnTo>
                    <a:pt x="20465" y="170368"/>
                  </a:lnTo>
                  <a:lnTo>
                    <a:pt x="44234" y="132969"/>
                  </a:lnTo>
                  <a:lnTo>
                    <a:pt x="75416" y="101778"/>
                  </a:lnTo>
                  <a:lnTo>
                    <a:pt x="112803" y="78002"/>
                  </a:lnTo>
                  <a:lnTo>
                    <a:pt x="155186" y="62850"/>
                  </a:lnTo>
                  <a:lnTo>
                    <a:pt x="201358" y="57530"/>
                  </a:lnTo>
                  <a:lnTo>
                    <a:pt x="345186" y="57530"/>
                  </a:lnTo>
                  <a:lnTo>
                    <a:pt x="345186" y="0"/>
                  </a:lnTo>
                  <a:lnTo>
                    <a:pt x="460248" y="115062"/>
                  </a:lnTo>
                  <a:lnTo>
                    <a:pt x="345186" y="230124"/>
                  </a:lnTo>
                  <a:lnTo>
                    <a:pt x="345186" y="172592"/>
                  </a:lnTo>
                  <a:lnTo>
                    <a:pt x="201358" y="172592"/>
                  </a:lnTo>
                  <a:lnTo>
                    <a:pt x="167766" y="179371"/>
                  </a:lnTo>
                  <a:lnTo>
                    <a:pt x="140336" y="197865"/>
                  </a:lnTo>
                  <a:lnTo>
                    <a:pt x="121843" y="225313"/>
                  </a:lnTo>
                  <a:lnTo>
                    <a:pt x="115061" y="258952"/>
                  </a:lnTo>
                  <a:lnTo>
                    <a:pt x="115061" y="2194560"/>
                  </a:lnTo>
                  <a:lnTo>
                    <a:pt x="0" y="2194560"/>
                  </a:lnTo>
                  <a:close/>
                </a:path>
              </a:pathLst>
            </a:custGeom>
            <a:ln w="12700">
              <a:solidFill>
                <a:srgbClr val="9B310D"/>
              </a:solidFill>
            </a:ln>
          </p:spPr>
          <p:txBody>
            <a:bodyPr wrap="square" lIns="0" tIns="0" rIns="0" bIns="0" rtlCol="0"/>
            <a:lstStyle/>
            <a:p>
              <a:endParaRPr/>
            </a:p>
          </p:txBody>
        </p:sp>
      </p:grpSp>
      <p:grpSp>
        <p:nvGrpSpPr>
          <p:cNvPr id="20" name="object 20"/>
          <p:cNvGrpSpPr/>
          <p:nvPr/>
        </p:nvGrpSpPr>
        <p:grpSpPr>
          <a:xfrm>
            <a:off x="2005329" y="1212850"/>
            <a:ext cx="761365" cy="1369060"/>
            <a:chOff x="2005329" y="1212850"/>
            <a:chExt cx="761365" cy="1369060"/>
          </a:xfrm>
        </p:grpSpPr>
        <p:sp>
          <p:nvSpPr>
            <p:cNvPr id="21" name="object 21"/>
            <p:cNvSpPr/>
            <p:nvPr/>
          </p:nvSpPr>
          <p:spPr>
            <a:xfrm>
              <a:off x="2388107" y="1219200"/>
              <a:ext cx="346075" cy="676910"/>
            </a:xfrm>
            <a:custGeom>
              <a:avLst/>
              <a:gdLst/>
              <a:ahLst/>
              <a:cxnLst/>
              <a:rect l="l" t="t" r="r" b="b"/>
              <a:pathLst>
                <a:path w="346075" h="676910">
                  <a:moveTo>
                    <a:pt x="259461" y="0"/>
                  </a:moveTo>
                  <a:lnTo>
                    <a:pt x="259461" y="43179"/>
                  </a:lnTo>
                  <a:lnTo>
                    <a:pt x="151384" y="43179"/>
                  </a:lnTo>
                  <a:lnTo>
                    <a:pt x="103550" y="50901"/>
                  </a:lnTo>
                  <a:lnTo>
                    <a:pt x="61996" y="72400"/>
                  </a:lnTo>
                  <a:lnTo>
                    <a:pt x="29220" y="105176"/>
                  </a:lnTo>
                  <a:lnTo>
                    <a:pt x="7721" y="146730"/>
                  </a:lnTo>
                  <a:lnTo>
                    <a:pt x="0" y="194563"/>
                  </a:lnTo>
                  <a:lnTo>
                    <a:pt x="0" y="676655"/>
                  </a:lnTo>
                  <a:lnTo>
                    <a:pt x="86487" y="676655"/>
                  </a:lnTo>
                  <a:lnTo>
                    <a:pt x="86487" y="194563"/>
                  </a:lnTo>
                  <a:lnTo>
                    <a:pt x="91590" y="169314"/>
                  </a:lnTo>
                  <a:lnTo>
                    <a:pt x="105505" y="148685"/>
                  </a:lnTo>
                  <a:lnTo>
                    <a:pt x="126134" y="134770"/>
                  </a:lnTo>
                  <a:lnTo>
                    <a:pt x="151384" y="129666"/>
                  </a:lnTo>
                  <a:lnTo>
                    <a:pt x="259461" y="129666"/>
                  </a:lnTo>
                  <a:lnTo>
                    <a:pt x="259461" y="172974"/>
                  </a:lnTo>
                  <a:lnTo>
                    <a:pt x="345948" y="86487"/>
                  </a:lnTo>
                  <a:lnTo>
                    <a:pt x="259461" y="0"/>
                  </a:lnTo>
                  <a:close/>
                </a:path>
              </a:pathLst>
            </a:custGeom>
            <a:solidFill>
              <a:srgbClr val="D24717"/>
            </a:solidFill>
          </p:spPr>
          <p:txBody>
            <a:bodyPr wrap="square" lIns="0" tIns="0" rIns="0" bIns="0" rtlCol="0"/>
            <a:lstStyle/>
            <a:p>
              <a:endParaRPr/>
            </a:p>
          </p:txBody>
        </p:sp>
        <p:sp>
          <p:nvSpPr>
            <p:cNvPr id="22" name="object 22"/>
            <p:cNvSpPr/>
            <p:nvPr/>
          </p:nvSpPr>
          <p:spPr>
            <a:xfrm>
              <a:off x="2388107" y="1219200"/>
              <a:ext cx="346075" cy="676910"/>
            </a:xfrm>
            <a:custGeom>
              <a:avLst/>
              <a:gdLst/>
              <a:ahLst/>
              <a:cxnLst/>
              <a:rect l="l" t="t" r="r" b="b"/>
              <a:pathLst>
                <a:path w="346075" h="676910">
                  <a:moveTo>
                    <a:pt x="0" y="676655"/>
                  </a:moveTo>
                  <a:lnTo>
                    <a:pt x="0" y="194563"/>
                  </a:lnTo>
                  <a:lnTo>
                    <a:pt x="7721" y="146730"/>
                  </a:lnTo>
                  <a:lnTo>
                    <a:pt x="29220" y="105176"/>
                  </a:lnTo>
                  <a:lnTo>
                    <a:pt x="61996" y="72400"/>
                  </a:lnTo>
                  <a:lnTo>
                    <a:pt x="103550" y="50901"/>
                  </a:lnTo>
                  <a:lnTo>
                    <a:pt x="151384" y="43179"/>
                  </a:lnTo>
                  <a:lnTo>
                    <a:pt x="259461" y="43179"/>
                  </a:lnTo>
                  <a:lnTo>
                    <a:pt x="259461" y="0"/>
                  </a:lnTo>
                  <a:lnTo>
                    <a:pt x="345948" y="86487"/>
                  </a:lnTo>
                  <a:lnTo>
                    <a:pt x="259461" y="172974"/>
                  </a:lnTo>
                  <a:lnTo>
                    <a:pt x="259461" y="129666"/>
                  </a:lnTo>
                  <a:lnTo>
                    <a:pt x="151384" y="129666"/>
                  </a:lnTo>
                  <a:lnTo>
                    <a:pt x="126134" y="134770"/>
                  </a:lnTo>
                  <a:lnTo>
                    <a:pt x="105505" y="148685"/>
                  </a:lnTo>
                  <a:lnTo>
                    <a:pt x="91590" y="169314"/>
                  </a:lnTo>
                  <a:lnTo>
                    <a:pt x="86487" y="194563"/>
                  </a:lnTo>
                  <a:lnTo>
                    <a:pt x="86487" y="676655"/>
                  </a:lnTo>
                  <a:lnTo>
                    <a:pt x="0" y="676655"/>
                  </a:lnTo>
                  <a:close/>
                </a:path>
              </a:pathLst>
            </a:custGeom>
            <a:ln w="12700">
              <a:solidFill>
                <a:srgbClr val="9B310D"/>
              </a:solidFill>
            </a:ln>
          </p:spPr>
          <p:txBody>
            <a:bodyPr wrap="square" lIns="0" tIns="0" rIns="0" bIns="0" rtlCol="0"/>
            <a:lstStyle/>
            <a:p>
              <a:endParaRPr/>
            </a:p>
          </p:txBody>
        </p:sp>
        <p:sp>
          <p:nvSpPr>
            <p:cNvPr id="23" name="object 23"/>
            <p:cNvSpPr/>
            <p:nvPr/>
          </p:nvSpPr>
          <p:spPr>
            <a:xfrm>
              <a:off x="2388107" y="1898904"/>
              <a:ext cx="372110" cy="676910"/>
            </a:xfrm>
            <a:custGeom>
              <a:avLst/>
              <a:gdLst/>
              <a:ahLst/>
              <a:cxnLst/>
              <a:rect l="l" t="t" r="r" b="b"/>
              <a:pathLst>
                <a:path w="372110" h="676910">
                  <a:moveTo>
                    <a:pt x="92964" y="0"/>
                  </a:moveTo>
                  <a:lnTo>
                    <a:pt x="0" y="0"/>
                  </a:lnTo>
                  <a:lnTo>
                    <a:pt x="0" y="467487"/>
                  </a:lnTo>
                  <a:lnTo>
                    <a:pt x="5815" y="510714"/>
                  </a:lnTo>
                  <a:lnTo>
                    <a:pt x="22225" y="549571"/>
                  </a:lnTo>
                  <a:lnTo>
                    <a:pt x="47672" y="582501"/>
                  </a:lnTo>
                  <a:lnTo>
                    <a:pt x="80602" y="607949"/>
                  </a:lnTo>
                  <a:lnTo>
                    <a:pt x="119459" y="624358"/>
                  </a:lnTo>
                  <a:lnTo>
                    <a:pt x="162687" y="630174"/>
                  </a:lnTo>
                  <a:lnTo>
                    <a:pt x="278892" y="630174"/>
                  </a:lnTo>
                  <a:lnTo>
                    <a:pt x="278892" y="676656"/>
                  </a:lnTo>
                  <a:lnTo>
                    <a:pt x="371856" y="583692"/>
                  </a:lnTo>
                  <a:lnTo>
                    <a:pt x="278892" y="490728"/>
                  </a:lnTo>
                  <a:lnTo>
                    <a:pt x="278892" y="537210"/>
                  </a:lnTo>
                  <a:lnTo>
                    <a:pt x="162687" y="537210"/>
                  </a:lnTo>
                  <a:lnTo>
                    <a:pt x="135558" y="531727"/>
                  </a:lnTo>
                  <a:lnTo>
                    <a:pt x="113395" y="516778"/>
                  </a:lnTo>
                  <a:lnTo>
                    <a:pt x="98446" y="494615"/>
                  </a:lnTo>
                  <a:lnTo>
                    <a:pt x="92964" y="467487"/>
                  </a:lnTo>
                  <a:lnTo>
                    <a:pt x="92964" y="0"/>
                  </a:lnTo>
                  <a:close/>
                </a:path>
              </a:pathLst>
            </a:custGeom>
            <a:solidFill>
              <a:srgbClr val="D24717"/>
            </a:solidFill>
          </p:spPr>
          <p:txBody>
            <a:bodyPr wrap="square" lIns="0" tIns="0" rIns="0" bIns="0" rtlCol="0"/>
            <a:lstStyle/>
            <a:p>
              <a:endParaRPr/>
            </a:p>
          </p:txBody>
        </p:sp>
        <p:sp>
          <p:nvSpPr>
            <p:cNvPr id="24" name="object 24"/>
            <p:cNvSpPr/>
            <p:nvPr/>
          </p:nvSpPr>
          <p:spPr>
            <a:xfrm>
              <a:off x="2388107" y="1898904"/>
              <a:ext cx="372110" cy="676910"/>
            </a:xfrm>
            <a:custGeom>
              <a:avLst/>
              <a:gdLst/>
              <a:ahLst/>
              <a:cxnLst/>
              <a:rect l="l" t="t" r="r" b="b"/>
              <a:pathLst>
                <a:path w="372110" h="676910">
                  <a:moveTo>
                    <a:pt x="0" y="0"/>
                  </a:moveTo>
                  <a:lnTo>
                    <a:pt x="0" y="467487"/>
                  </a:lnTo>
                  <a:lnTo>
                    <a:pt x="5815" y="510714"/>
                  </a:lnTo>
                  <a:lnTo>
                    <a:pt x="22225" y="549571"/>
                  </a:lnTo>
                  <a:lnTo>
                    <a:pt x="47672" y="582501"/>
                  </a:lnTo>
                  <a:lnTo>
                    <a:pt x="80602" y="607949"/>
                  </a:lnTo>
                  <a:lnTo>
                    <a:pt x="119459" y="624358"/>
                  </a:lnTo>
                  <a:lnTo>
                    <a:pt x="162687" y="630174"/>
                  </a:lnTo>
                  <a:lnTo>
                    <a:pt x="278892" y="630174"/>
                  </a:lnTo>
                  <a:lnTo>
                    <a:pt x="278892" y="676656"/>
                  </a:lnTo>
                  <a:lnTo>
                    <a:pt x="371856" y="583692"/>
                  </a:lnTo>
                  <a:lnTo>
                    <a:pt x="278892" y="490728"/>
                  </a:lnTo>
                  <a:lnTo>
                    <a:pt x="278892" y="537210"/>
                  </a:lnTo>
                  <a:lnTo>
                    <a:pt x="162687" y="537210"/>
                  </a:lnTo>
                  <a:lnTo>
                    <a:pt x="135558" y="531727"/>
                  </a:lnTo>
                  <a:lnTo>
                    <a:pt x="113395" y="516778"/>
                  </a:lnTo>
                  <a:lnTo>
                    <a:pt x="98446" y="494615"/>
                  </a:lnTo>
                  <a:lnTo>
                    <a:pt x="92964" y="467487"/>
                  </a:lnTo>
                  <a:lnTo>
                    <a:pt x="92964" y="0"/>
                  </a:lnTo>
                  <a:lnTo>
                    <a:pt x="0" y="0"/>
                  </a:lnTo>
                  <a:close/>
                </a:path>
              </a:pathLst>
            </a:custGeom>
            <a:ln w="12700">
              <a:solidFill>
                <a:srgbClr val="9B310D"/>
              </a:solidFill>
            </a:ln>
          </p:spPr>
          <p:txBody>
            <a:bodyPr wrap="square" lIns="0" tIns="0" rIns="0" bIns="0" rtlCol="0"/>
            <a:lstStyle/>
            <a:p>
              <a:endParaRPr/>
            </a:p>
          </p:txBody>
        </p:sp>
        <p:sp>
          <p:nvSpPr>
            <p:cNvPr id="25" name="object 25"/>
            <p:cNvSpPr/>
            <p:nvPr/>
          </p:nvSpPr>
          <p:spPr>
            <a:xfrm>
              <a:off x="2011679" y="1833372"/>
              <a:ext cx="748665" cy="192405"/>
            </a:xfrm>
            <a:custGeom>
              <a:avLst/>
              <a:gdLst/>
              <a:ahLst/>
              <a:cxnLst/>
              <a:rect l="l" t="t" r="r" b="b"/>
              <a:pathLst>
                <a:path w="748664" h="192405">
                  <a:moveTo>
                    <a:pt x="652271" y="0"/>
                  </a:moveTo>
                  <a:lnTo>
                    <a:pt x="652271" y="48005"/>
                  </a:lnTo>
                  <a:lnTo>
                    <a:pt x="0" y="48005"/>
                  </a:lnTo>
                  <a:lnTo>
                    <a:pt x="0" y="144017"/>
                  </a:lnTo>
                  <a:lnTo>
                    <a:pt x="652271" y="144017"/>
                  </a:lnTo>
                  <a:lnTo>
                    <a:pt x="652271" y="192024"/>
                  </a:lnTo>
                  <a:lnTo>
                    <a:pt x="748283" y="96012"/>
                  </a:lnTo>
                  <a:lnTo>
                    <a:pt x="652271" y="0"/>
                  </a:lnTo>
                  <a:close/>
                </a:path>
              </a:pathLst>
            </a:custGeom>
            <a:solidFill>
              <a:srgbClr val="D24717"/>
            </a:solidFill>
          </p:spPr>
          <p:txBody>
            <a:bodyPr wrap="square" lIns="0" tIns="0" rIns="0" bIns="0" rtlCol="0"/>
            <a:lstStyle/>
            <a:p>
              <a:endParaRPr/>
            </a:p>
          </p:txBody>
        </p:sp>
        <p:sp>
          <p:nvSpPr>
            <p:cNvPr id="26" name="object 26"/>
            <p:cNvSpPr/>
            <p:nvPr/>
          </p:nvSpPr>
          <p:spPr>
            <a:xfrm>
              <a:off x="2011679" y="1833372"/>
              <a:ext cx="748665" cy="192405"/>
            </a:xfrm>
            <a:custGeom>
              <a:avLst/>
              <a:gdLst/>
              <a:ahLst/>
              <a:cxnLst/>
              <a:rect l="l" t="t" r="r" b="b"/>
              <a:pathLst>
                <a:path w="748664" h="192405">
                  <a:moveTo>
                    <a:pt x="0" y="48005"/>
                  </a:moveTo>
                  <a:lnTo>
                    <a:pt x="652271" y="48005"/>
                  </a:lnTo>
                  <a:lnTo>
                    <a:pt x="652271" y="0"/>
                  </a:lnTo>
                  <a:lnTo>
                    <a:pt x="748283" y="96012"/>
                  </a:lnTo>
                  <a:lnTo>
                    <a:pt x="652271" y="192024"/>
                  </a:lnTo>
                  <a:lnTo>
                    <a:pt x="652271" y="144017"/>
                  </a:lnTo>
                  <a:lnTo>
                    <a:pt x="0" y="144017"/>
                  </a:lnTo>
                  <a:lnTo>
                    <a:pt x="0" y="48005"/>
                  </a:lnTo>
                  <a:close/>
                </a:path>
              </a:pathLst>
            </a:custGeom>
            <a:ln w="12700">
              <a:solidFill>
                <a:srgbClr val="9B310D"/>
              </a:solidFill>
            </a:ln>
          </p:spPr>
          <p:txBody>
            <a:bodyPr wrap="square" lIns="0" tIns="0" rIns="0" bIns="0" rtlCol="0"/>
            <a:lstStyle/>
            <a:p>
              <a:endParaRPr/>
            </a:p>
          </p:txBody>
        </p:sp>
      </p:grpSp>
      <p:grpSp>
        <p:nvGrpSpPr>
          <p:cNvPr id="27" name="object 27"/>
          <p:cNvGrpSpPr/>
          <p:nvPr/>
        </p:nvGrpSpPr>
        <p:grpSpPr>
          <a:xfrm>
            <a:off x="3536950" y="1182369"/>
            <a:ext cx="761365" cy="205104"/>
            <a:chOff x="3536950" y="1182369"/>
            <a:chExt cx="761365" cy="205104"/>
          </a:xfrm>
        </p:grpSpPr>
        <p:sp>
          <p:nvSpPr>
            <p:cNvPr id="28" name="object 28"/>
            <p:cNvSpPr/>
            <p:nvPr/>
          </p:nvSpPr>
          <p:spPr>
            <a:xfrm>
              <a:off x="3543300" y="1188719"/>
              <a:ext cx="748665" cy="192405"/>
            </a:xfrm>
            <a:custGeom>
              <a:avLst/>
              <a:gdLst/>
              <a:ahLst/>
              <a:cxnLst/>
              <a:rect l="l" t="t" r="r" b="b"/>
              <a:pathLst>
                <a:path w="748664" h="192405">
                  <a:moveTo>
                    <a:pt x="652272" y="0"/>
                  </a:moveTo>
                  <a:lnTo>
                    <a:pt x="652272" y="48005"/>
                  </a:lnTo>
                  <a:lnTo>
                    <a:pt x="0" y="48005"/>
                  </a:lnTo>
                  <a:lnTo>
                    <a:pt x="0" y="144017"/>
                  </a:lnTo>
                  <a:lnTo>
                    <a:pt x="652272" y="144017"/>
                  </a:lnTo>
                  <a:lnTo>
                    <a:pt x="652272" y="192024"/>
                  </a:lnTo>
                  <a:lnTo>
                    <a:pt x="748284" y="96012"/>
                  </a:lnTo>
                  <a:lnTo>
                    <a:pt x="652272" y="0"/>
                  </a:lnTo>
                  <a:close/>
                </a:path>
              </a:pathLst>
            </a:custGeom>
            <a:solidFill>
              <a:srgbClr val="D24717"/>
            </a:solidFill>
          </p:spPr>
          <p:txBody>
            <a:bodyPr wrap="square" lIns="0" tIns="0" rIns="0" bIns="0" rtlCol="0"/>
            <a:lstStyle/>
            <a:p>
              <a:endParaRPr/>
            </a:p>
          </p:txBody>
        </p:sp>
        <p:sp>
          <p:nvSpPr>
            <p:cNvPr id="29" name="object 29"/>
            <p:cNvSpPr/>
            <p:nvPr/>
          </p:nvSpPr>
          <p:spPr>
            <a:xfrm>
              <a:off x="3543300" y="1188719"/>
              <a:ext cx="748665" cy="192405"/>
            </a:xfrm>
            <a:custGeom>
              <a:avLst/>
              <a:gdLst/>
              <a:ahLst/>
              <a:cxnLst/>
              <a:rect l="l" t="t" r="r" b="b"/>
              <a:pathLst>
                <a:path w="748664" h="192405">
                  <a:moveTo>
                    <a:pt x="0" y="48005"/>
                  </a:moveTo>
                  <a:lnTo>
                    <a:pt x="652272" y="48005"/>
                  </a:lnTo>
                  <a:lnTo>
                    <a:pt x="652272" y="0"/>
                  </a:lnTo>
                  <a:lnTo>
                    <a:pt x="748284" y="96012"/>
                  </a:lnTo>
                  <a:lnTo>
                    <a:pt x="652272" y="192024"/>
                  </a:lnTo>
                  <a:lnTo>
                    <a:pt x="652272"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30" name="object 30"/>
          <p:cNvSpPr txBox="1"/>
          <p:nvPr/>
        </p:nvSpPr>
        <p:spPr>
          <a:xfrm>
            <a:off x="4291584" y="1071372"/>
            <a:ext cx="875030" cy="467995"/>
          </a:xfrm>
          <a:prstGeom prst="rect">
            <a:avLst/>
          </a:prstGeom>
          <a:solidFill>
            <a:srgbClr val="D24717"/>
          </a:solidFill>
          <a:ln w="12700">
            <a:solidFill>
              <a:srgbClr val="9B310D"/>
            </a:solidFill>
          </a:ln>
        </p:spPr>
        <p:txBody>
          <a:bodyPr vert="horz" wrap="square" lIns="0" tIns="0" rIns="0" bIns="0" rtlCol="0">
            <a:spAutoFit/>
          </a:bodyPr>
          <a:lstStyle/>
          <a:p>
            <a:pPr marL="99060">
              <a:lnSpc>
                <a:spcPts val="1075"/>
              </a:lnSpc>
            </a:pPr>
            <a:r>
              <a:rPr sz="1000" dirty="0">
                <a:latin typeface="Rockwell"/>
                <a:cs typeface="Rockwell"/>
              </a:rPr>
              <a:t>Post</a:t>
            </a:r>
            <a:r>
              <a:rPr sz="1000" spc="-25" dirty="0">
                <a:latin typeface="Rockwell"/>
                <a:cs typeface="Rockwell"/>
              </a:rPr>
              <a:t> </a:t>
            </a:r>
            <a:r>
              <a:rPr sz="1000" spc="-10" dirty="0">
                <a:latin typeface="Rockwell"/>
                <a:cs typeface="Rockwell"/>
              </a:rPr>
              <a:t>about</a:t>
            </a:r>
            <a:endParaRPr sz="1000">
              <a:latin typeface="Rockwell"/>
              <a:cs typeface="Rockwell"/>
            </a:endParaRPr>
          </a:p>
          <a:p>
            <a:pPr marL="99060" marR="149225">
              <a:lnSpc>
                <a:spcPct val="100000"/>
              </a:lnSpc>
            </a:pPr>
            <a:r>
              <a:rPr sz="1000" dirty="0">
                <a:latin typeface="Rockwell"/>
                <a:cs typeface="Rockwell"/>
              </a:rPr>
              <a:t>the</a:t>
            </a:r>
            <a:r>
              <a:rPr sz="1000" spc="-15" dirty="0">
                <a:latin typeface="Rockwell"/>
                <a:cs typeface="Rockwell"/>
              </a:rPr>
              <a:t> </a:t>
            </a:r>
            <a:r>
              <a:rPr sz="1000" spc="-20" dirty="0">
                <a:latin typeface="Rockwell"/>
                <a:cs typeface="Rockwell"/>
              </a:rPr>
              <a:t>food</a:t>
            </a:r>
            <a:r>
              <a:rPr sz="1000" spc="500" dirty="0">
                <a:latin typeface="Rockwell"/>
                <a:cs typeface="Rockwell"/>
              </a:rPr>
              <a:t> </a:t>
            </a:r>
            <a:r>
              <a:rPr sz="1000" dirty="0">
                <a:latin typeface="Rockwell"/>
                <a:cs typeface="Rockwell"/>
              </a:rPr>
              <a:t>on</a:t>
            </a:r>
            <a:r>
              <a:rPr sz="1000" spc="-15" dirty="0">
                <a:latin typeface="Rockwell"/>
                <a:cs typeface="Rockwell"/>
              </a:rPr>
              <a:t> </a:t>
            </a:r>
            <a:r>
              <a:rPr sz="1000" dirty="0">
                <a:latin typeface="Rockwell"/>
                <a:cs typeface="Rockwell"/>
              </a:rPr>
              <a:t>the</a:t>
            </a:r>
            <a:r>
              <a:rPr sz="1000" spc="-25" dirty="0">
                <a:latin typeface="Rockwell"/>
                <a:cs typeface="Rockwell"/>
              </a:rPr>
              <a:t> app</a:t>
            </a:r>
            <a:endParaRPr sz="1000">
              <a:latin typeface="Rockwell"/>
              <a:cs typeface="Rockwell"/>
            </a:endParaRPr>
          </a:p>
        </p:txBody>
      </p:sp>
      <p:sp>
        <p:nvSpPr>
          <p:cNvPr id="31" name="object 31"/>
          <p:cNvSpPr txBox="1"/>
          <p:nvPr/>
        </p:nvSpPr>
        <p:spPr>
          <a:xfrm>
            <a:off x="5675376" y="1024127"/>
            <a:ext cx="1202690" cy="525780"/>
          </a:xfrm>
          <a:prstGeom prst="rect">
            <a:avLst/>
          </a:prstGeom>
          <a:solidFill>
            <a:srgbClr val="D24717"/>
          </a:solidFill>
          <a:ln w="12700">
            <a:solidFill>
              <a:srgbClr val="9B310D"/>
            </a:solidFill>
          </a:ln>
        </p:spPr>
        <p:txBody>
          <a:bodyPr vert="horz" wrap="square" lIns="0" tIns="42544" rIns="0" bIns="0" rtlCol="0">
            <a:spAutoFit/>
          </a:bodyPr>
          <a:lstStyle/>
          <a:p>
            <a:pPr marL="30480" marR="63500">
              <a:lnSpc>
                <a:spcPct val="100000"/>
              </a:lnSpc>
              <a:spcBef>
                <a:spcPts val="334"/>
              </a:spcBef>
            </a:pPr>
            <a:r>
              <a:rPr sz="1000" dirty="0">
                <a:latin typeface="Rockwell"/>
                <a:cs typeface="Rockwell"/>
              </a:rPr>
              <a:t>Food</a:t>
            </a:r>
            <a:r>
              <a:rPr sz="1000" spc="-25" dirty="0">
                <a:latin typeface="Rockwell"/>
                <a:cs typeface="Rockwell"/>
              </a:rPr>
              <a:t> </a:t>
            </a:r>
            <a:r>
              <a:rPr sz="1000" dirty="0">
                <a:latin typeface="Rockwell"/>
                <a:cs typeface="Rockwell"/>
              </a:rPr>
              <a:t>bank</a:t>
            </a:r>
            <a:r>
              <a:rPr sz="1000" spc="-30" dirty="0">
                <a:latin typeface="Rockwell"/>
                <a:cs typeface="Rockwell"/>
              </a:rPr>
              <a:t> </a:t>
            </a:r>
            <a:r>
              <a:rPr sz="1000" spc="-10" dirty="0">
                <a:latin typeface="Rockwell"/>
                <a:cs typeface="Rockwell"/>
              </a:rPr>
              <a:t>accepts </a:t>
            </a:r>
            <a:r>
              <a:rPr sz="1000" dirty="0">
                <a:latin typeface="Rockwell"/>
                <a:cs typeface="Rockwell"/>
              </a:rPr>
              <a:t>the</a:t>
            </a:r>
            <a:r>
              <a:rPr sz="1000" spc="-15" dirty="0">
                <a:latin typeface="Rockwell"/>
                <a:cs typeface="Rockwell"/>
              </a:rPr>
              <a:t> </a:t>
            </a:r>
            <a:r>
              <a:rPr sz="1000" spc="-10" dirty="0">
                <a:latin typeface="Rockwell"/>
                <a:cs typeface="Rockwell"/>
              </a:rPr>
              <a:t>donation </a:t>
            </a:r>
            <a:r>
              <a:rPr sz="1000" dirty="0">
                <a:latin typeface="Rockwell"/>
                <a:cs typeface="Rockwell"/>
              </a:rPr>
              <a:t>through</a:t>
            </a:r>
            <a:r>
              <a:rPr sz="1000" spc="-35" dirty="0">
                <a:latin typeface="Rockwell"/>
                <a:cs typeface="Rockwell"/>
              </a:rPr>
              <a:t> </a:t>
            </a:r>
            <a:r>
              <a:rPr sz="1000" dirty="0">
                <a:latin typeface="Rockwell"/>
                <a:cs typeface="Rockwell"/>
              </a:rPr>
              <a:t>the</a:t>
            </a:r>
            <a:r>
              <a:rPr sz="1000" spc="-25" dirty="0">
                <a:latin typeface="Rockwell"/>
                <a:cs typeface="Rockwell"/>
              </a:rPr>
              <a:t> app</a:t>
            </a:r>
            <a:endParaRPr sz="1000">
              <a:latin typeface="Rockwell"/>
              <a:cs typeface="Rockwell"/>
            </a:endParaRPr>
          </a:p>
        </p:txBody>
      </p:sp>
      <p:grpSp>
        <p:nvGrpSpPr>
          <p:cNvPr id="32" name="object 32"/>
          <p:cNvGrpSpPr/>
          <p:nvPr/>
        </p:nvGrpSpPr>
        <p:grpSpPr>
          <a:xfrm>
            <a:off x="5167629" y="1199133"/>
            <a:ext cx="511175" cy="205104"/>
            <a:chOff x="5167629" y="1199133"/>
            <a:chExt cx="511175" cy="205104"/>
          </a:xfrm>
        </p:grpSpPr>
        <p:sp>
          <p:nvSpPr>
            <p:cNvPr id="33" name="object 33"/>
            <p:cNvSpPr/>
            <p:nvPr/>
          </p:nvSpPr>
          <p:spPr>
            <a:xfrm>
              <a:off x="5173979" y="1205483"/>
              <a:ext cx="498475" cy="192405"/>
            </a:xfrm>
            <a:custGeom>
              <a:avLst/>
              <a:gdLst/>
              <a:ahLst/>
              <a:cxnLst/>
              <a:rect l="l" t="t" r="r" b="b"/>
              <a:pathLst>
                <a:path w="498475" h="192405">
                  <a:moveTo>
                    <a:pt x="402336" y="0"/>
                  </a:moveTo>
                  <a:lnTo>
                    <a:pt x="402336" y="48005"/>
                  </a:lnTo>
                  <a:lnTo>
                    <a:pt x="0" y="48005"/>
                  </a:lnTo>
                  <a:lnTo>
                    <a:pt x="0" y="144017"/>
                  </a:lnTo>
                  <a:lnTo>
                    <a:pt x="402336" y="144017"/>
                  </a:lnTo>
                  <a:lnTo>
                    <a:pt x="402336" y="192024"/>
                  </a:lnTo>
                  <a:lnTo>
                    <a:pt x="498348" y="96012"/>
                  </a:lnTo>
                  <a:lnTo>
                    <a:pt x="402336" y="0"/>
                  </a:lnTo>
                  <a:close/>
                </a:path>
              </a:pathLst>
            </a:custGeom>
            <a:solidFill>
              <a:srgbClr val="D24717"/>
            </a:solidFill>
          </p:spPr>
          <p:txBody>
            <a:bodyPr wrap="square" lIns="0" tIns="0" rIns="0" bIns="0" rtlCol="0"/>
            <a:lstStyle/>
            <a:p>
              <a:endParaRPr/>
            </a:p>
          </p:txBody>
        </p:sp>
        <p:sp>
          <p:nvSpPr>
            <p:cNvPr id="34" name="object 34"/>
            <p:cNvSpPr/>
            <p:nvPr/>
          </p:nvSpPr>
          <p:spPr>
            <a:xfrm>
              <a:off x="5173979" y="1205483"/>
              <a:ext cx="498475" cy="192405"/>
            </a:xfrm>
            <a:custGeom>
              <a:avLst/>
              <a:gdLst/>
              <a:ahLst/>
              <a:cxnLst/>
              <a:rect l="l" t="t" r="r" b="b"/>
              <a:pathLst>
                <a:path w="498475" h="192405">
                  <a:moveTo>
                    <a:pt x="0" y="48005"/>
                  </a:moveTo>
                  <a:lnTo>
                    <a:pt x="402336" y="48005"/>
                  </a:lnTo>
                  <a:lnTo>
                    <a:pt x="402336" y="0"/>
                  </a:lnTo>
                  <a:lnTo>
                    <a:pt x="498348" y="96012"/>
                  </a:lnTo>
                  <a:lnTo>
                    <a:pt x="402336" y="192024"/>
                  </a:lnTo>
                  <a:lnTo>
                    <a:pt x="402336" y="144017"/>
                  </a:lnTo>
                  <a:lnTo>
                    <a:pt x="0" y="144017"/>
                  </a:lnTo>
                  <a:lnTo>
                    <a:pt x="0" y="48005"/>
                  </a:lnTo>
                  <a:close/>
                </a:path>
              </a:pathLst>
            </a:custGeom>
            <a:ln w="12700">
              <a:solidFill>
                <a:srgbClr val="9B310D"/>
              </a:solidFill>
            </a:ln>
          </p:spPr>
          <p:txBody>
            <a:bodyPr wrap="square" lIns="0" tIns="0" rIns="0" bIns="0" rtlCol="0"/>
            <a:lstStyle/>
            <a:p>
              <a:endParaRPr/>
            </a:p>
          </p:txBody>
        </p:sp>
      </p:grpSp>
      <p:grpSp>
        <p:nvGrpSpPr>
          <p:cNvPr id="35" name="object 35"/>
          <p:cNvGrpSpPr/>
          <p:nvPr/>
        </p:nvGrpSpPr>
        <p:grpSpPr>
          <a:xfrm>
            <a:off x="6871461" y="1199133"/>
            <a:ext cx="521970" cy="205104"/>
            <a:chOff x="6871461" y="1199133"/>
            <a:chExt cx="521970" cy="205104"/>
          </a:xfrm>
        </p:grpSpPr>
        <p:sp>
          <p:nvSpPr>
            <p:cNvPr id="36" name="object 36"/>
            <p:cNvSpPr/>
            <p:nvPr/>
          </p:nvSpPr>
          <p:spPr>
            <a:xfrm>
              <a:off x="6877811" y="1205483"/>
              <a:ext cx="509270" cy="192405"/>
            </a:xfrm>
            <a:custGeom>
              <a:avLst/>
              <a:gdLst/>
              <a:ahLst/>
              <a:cxnLst/>
              <a:rect l="l" t="t" r="r" b="b"/>
              <a:pathLst>
                <a:path w="509270" h="192405">
                  <a:moveTo>
                    <a:pt x="413004" y="0"/>
                  </a:moveTo>
                  <a:lnTo>
                    <a:pt x="413004" y="48005"/>
                  </a:lnTo>
                  <a:lnTo>
                    <a:pt x="0" y="48005"/>
                  </a:lnTo>
                  <a:lnTo>
                    <a:pt x="0" y="144017"/>
                  </a:lnTo>
                  <a:lnTo>
                    <a:pt x="413004" y="144017"/>
                  </a:lnTo>
                  <a:lnTo>
                    <a:pt x="413004" y="192024"/>
                  </a:lnTo>
                  <a:lnTo>
                    <a:pt x="509016" y="96012"/>
                  </a:lnTo>
                  <a:lnTo>
                    <a:pt x="413004" y="0"/>
                  </a:lnTo>
                  <a:close/>
                </a:path>
              </a:pathLst>
            </a:custGeom>
            <a:solidFill>
              <a:srgbClr val="D24717"/>
            </a:solidFill>
          </p:spPr>
          <p:txBody>
            <a:bodyPr wrap="square" lIns="0" tIns="0" rIns="0" bIns="0" rtlCol="0"/>
            <a:lstStyle/>
            <a:p>
              <a:endParaRPr/>
            </a:p>
          </p:txBody>
        </p:sp>
        <p:sp>
          <p:nvSpPr>
            <p:cNvPr id="37" name="object 37"/>
            <p:cNvSpPr/>
            <p:nvPr/>
          </p:nvSpPr>
          <p:spPr>
            <a:xfrm>
              <a:off x="6877811" y="1205483"/>
              <a:ext cx="509270" cy="192405"/>
            </a:xfrm>
            <a:custGeom>
              <a:avLst/>
              <a:gdLst/>
              <a:ahLst/>
              <a:cxnLst/>
              <a:rect l="l" t="t" r="r" b="b"/>
              <a:pathLst>
                <a:path w="509270" h="192405">
                  <a:moveTo>
                    <a:pt x="0" y="48005"/>
                  </a:moveTo>
                  <a:lnTo>
                    <a:pt x="413004" y="48005"/>
                  </a:lnTo>
                  <a:lnTo>
                    <a:pt x="413004" y="0"/>
                  </a:lnTo>
                  <a:lnTo>
                    <a:pt x="509016" y="96012"/>
                  </a:lnTo>
                  <a:lnTo>
                    <a:pt x="413004" y="192024"/>
                  </a:lnTo>
                  <a:lnTo>
                    <a:pt x="413004"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38" name="object 38"/>
          <p:cNvSpPr txBox="1"/>
          <p:nvPr/>
        </p:nvSpPr>
        <p:spPr>
          <a:xfrm>
            <a:off x="7380731" y="1094232"/>
            <a:ext cx="876300" cy="467995"/>
          </a:xfrm>
          <a:prstGeom prst="rect">
            <a:avLst/>
          </a:prstGeom>
          <a:solidFill>
            <a:srgbClr val="D24717"/>
          </a:solidFill>
          <a:ln w="12700">
            <a:solidFill>
              <a:srgbClr val="9B310D"/>
            </a:solidFill>
          </a:ln>
        </p:spPr>
        <p:txBody>
          <a:bodyPr vert="horz" wrap="square" lIns="0" tIns="0" rIns="0" bIns="0" rtlCol="0">
            <a:spAutoFit/>
          </a:bodyPr>
          <a:lstStyle/>
          <a:p>
            <a:pPr marL="100330">
              <a:lnSpc>
                <a:spcPts val="1080"/>
              </a:lnSpc>
            </a:pPr>
            <a:r>
              <a:rPr sz="1000" spc="-10" dirty="0">
                <a:latin typeface="Rockwell"/>
                <a:cs typeface="Rockwell"/>
              </a:rPr>
              <a:t>Delivery</a:t>
            </a:r>
            <a:endParaRPr sz="1000">
              <a:latin typeface="Rockwell"/>
              <a:cs typeface="Rockwell"/>
            </a:endParaRPr>
          </a:p>
          <a:p>
            <a:pPr marL="100330" marR="222885">
              <a:lnSpc>
                <a:spcPct val="100000"/>
              </a:lnSpc>
            </a:pPr>
            <a:r>
              <a:rPr sz="1000" spc="-25" dirty="0">
                <a:latin typeface="Rockwell"/>
                <a:cs typeface="Rockwell"/>
              </a:rPr>
              <a:t>is </a:t>
            </a:r>
            <a:r>
              <a:rPr sz="1000" spc="-10" dirty="0">
                <a:latin typeface="Rockwell"/>
                <a:cs typeface="Rockwell"/>
              </a:rPr>
              <a:t>arranged</a:t>
            </a:r>
            <a:endParaRPr sz="1000">
              <a:latin typeface="Rockwell"/>
              <a:cs typeface="Rockwell"/>
            </a:endParaRPr>
          </a:p>
        </p:txBody>
      </p:sp>
      <p:grpSp>
        <p:nvGrpSpPr>
          <p:cNvPr id="39" name="object 39"/>
          <p:cNvGrpSpPr/>
          <p:nvPr/>
        </p:nvGrpSpPr>
        <p:grpSpPr>
          <a:xfrm>
            <a:off x="8253730" y="1199133"/>
            <a:ext cx="520700" cy="205104"/>
            <a:chOff x="8253730" y="1199133"/>
            <a:chExt cx="520700" cy="205104"/>
          </a:xfrm>
        </p:grpSpPr>
        <p:sp>
          <p:nvSpPr>
            <p:cNvPr id="40" name="object 40"/>
            <p:cNvSpPr/>
            <p:nvPr/>
          </p:nvSpPr>
          <p:spPr>
            <a:xfrm>
              <a:off x="8260080" y="1205483"/>
              <a:ext cx="508000" cy="192405"/>
            </a:xfrm>
            <a:custGeom>
              <a:avLst/>
              <a:gdLst/>
              <a:ahLst/>
              <a:cxnLst/>
              <a:rect l="l" t="t" r="r" b="b"/>
              <a:pathLst>
                <a:path w="508000" h="192405">
                  <a:moveTo>
                    <a:pt x="411479" y="0"/>
                  </a:moveTo>
                  <a:lnTo>
                    <a:pt x="411479" y="48005"/>
                  </a:lnTo>
                  <a:lnTo>
                    <a:pt x="0" y="48005"/>
                  </a:lnTo>
                  <a:lnTo>
                    <a:pt x="0" y="144017"/>
                  </a:lnTo>
                  <a:lnTo>
                    <a:pt x="411479" y="144017"/>
                  </a:lnTo>
                  <a:lnTo>
                    <a:pt x="411479" y="192024"/>
                  </a:lnTo>
                  <a:lnTo>
                    <a:pt x="507492" y="96012"/>
                  </a:lnTo>
                  <a:lnTo>
                    <a:pt x="411479" y="0"/>
                  </a:lnTo>
                  <a:close/>
                </a:path>
              </a:pathLst>
            </a:custGeom>
            <a:solidFill>
              <a:srgbClr val="D24717"/>
            </a:solidFill>
          </p:spPr>
          <p:txBody>
            <a:bodyPr wrap="square" lIns="0" tIns="0" rIns="0" bIns="0" rtlCol="0"/>
            <a:lstStyle/>
            <a:p>
              <a:endParaRPr/>
            </a:p>
          </p:txBody>
        </p:sp>
        <p:sp>
          <p:nvSpPr>
            <p:cNvPr id="41" name="object 41"/>
            <p:cNvSpPr/>
            <p:nvPr/>
          </p:nvSpPr>
          <p:spPr>
            <a:xfrm>
              <a:off x="8260080" y="1205483"/>
              <a:ext cx="508000" cy="192405"/>
            </a:xfrm>
            <a:custGeom>
              <a:avLst/>
              <a:gdLst/>
              <a:ahLst/>
              <a:cxnLst/>
              <a:rect l="l" t="t" r="r" b="b"/>
              <a:pathLst>
                <a:path w="508000" h="192405">
                  <a:moveTo>
                    <a:pt x="0" y="48005"/>
                  </a:moveTo>
                  <a:lnTo>
                    <a:pt x="411479" y="48005"/>
                  </a:lnTo>
                  <a:lnTo>
                    <a:pt x="411479" y="0"/>
                  </a:lnTo>
                  <a:lnTo>
                    <a:pt x="507492" y="96012"/>
                  </a:lnTo>
                  <a:lnTo>
                    <a:pt x="411479" y="192024"/>
                  </a:lnTo>
                  <a:lnTo>
                    <a:pt x="411479"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42" name="object 42"/>
          <p:cNvSpPr txBox="1"/>
          <p:nvPr/>
        </p:nvSpPr>
        <p:spPr>
          <a:xfrm>
            <a:off x="8763000" y="1094232"/>
            <a:ext cx="1239520" cy="530860"/>
          </a:xfrm>
          <a:prstGeom prst="rect">
            <a:avLst/>
          </a:prstGeom>
          <a:solidFill>
            <a:srgbClr val="D24717"/>
          </a:solidFill>
          <a:ln w="12700">
            <a:solidFill>
              <a:srgbClr val="9B310D"/>
            </a:solidFill>
          </a:ln>
        </p:spPr>
        <p:txBody>
          <a:bodyPr vert="horz" wrap="square" lIns="0" tIns="19685" rIns="0" bIns="0" rtlCol="0">
            <a:spAutoFit/>
          </a:bodyPr>
          <a:lstStyle/>
          <a:p>
            <a:pPr marL="49530" marR="27305">
              <a:lnSpc>
                <a:spcPct val="100000"/>
              </a:lnSpc>
              <a:spcBef>
                <a:spcPts val="155"/>
              </a:spcBef>
            </a:pPr>
            <a:r>
              <a:rPr sz="1000" dirty="0">
                <a:latin typeface="Rockwell"/>
                <a:cs typeface="Rockwell"/>
              </a:rPr>
              <a:t>Food</a:t>
            </a:r>
            <a:r>
              <a:rPr sz="1000" spc="-25" dirty="0">
                <a:latin typeface="Rockwell"/>
                <a:cs typeface="Rockwell"/>
              </a:rPr>
              <a:t> </a:t>
            </a:r>
            <a:r>
              <a:rPr sz="1000" dirty="0">
                <a:latin typeface="Rockwell"/>
                <a:cs typeface="Rockwell"/>
              </a:rPr>
              <a:t>bank</a:t>
            </a:r>
            <a:r>
              <a:rPr sz="1000" spc="-30" dirty="0">
                <a:latin typeface="Rockwell"/>
                <a:cs typeface="Rockwell"/>
              </a:rPr>
              <a:t> </a:t>
            </a:r>
            <a:r>
              <a:rPr sz="1000" spc="-10" dirty="0">
                <a:latin typeface="Rockwell"/>
                <a:cs typeface="Rockwell"/>
              </a:rPr>
              <a:t>receives </a:t>
            </a:r>
            <a:r>
              <a:rPr sz="1000" dirty="0">
                <a:latin typeface="Rockwell"/>
                <a:cs typeface="Rockwell"/>
              </a:rPr>
              <a:t>and</a:t>
            </a:r>
            <a:r>
              <a:rPr sz="1000" spc="-35" dirty="0">
                <a:latin typeface="Rockwell"/>
                <a:cs typeface="Rockwell"/>
              </a:rPr>
              <a:t> </a:t>
            </a:r>
            <a:r>
              <a:rPr sz="1000" dirty="0">
                <a:latin typeface="Rockwell"/>
                <a:cs typeface="Rockwell"/>
              </a:rPr>
              <a:t>verifies</a:t>
            </a:r>
            <a:r>
              <a:rPr sz="1000" spc="-40" dirty="0">
                <a:latin typeface="Rockwell"/>
                <a:cs typeface="Rockwell"/>
              </a:rPr>
              <a:t> </a:t>
            </a:r>
            <a:r>
              <a:rPr sz="1000" spc="-25" dirty="0">
                <a:latin typeface="Rockwell"/>
                <a:cs typeface="Rockwell"/>
              </a:rPr>
              <a:t>the </a:t>
            </a:r>
            <a:r>
              <a:rPr sz="1000" spc="-10" dirty="0">
                <a:latin typeface="Rockwell"/>
                <a:cs typeface="Rockwell"/>
              </a:rPr>
              <a:t>donation</a:t>
            </a:r>
            <a:endParaRPr sz="1000">
              <a:latin typeface="Rockwell"/>
              <a:cs typeface="Rockwell"/>
            </a:endParaRPr>
          </a:p>
        </p:txBody>
      </p:sp>
      <p:grpSp>
        <p:nvGrpSpPr>
          <p:cNvPr id="43" name="object 43"/>
          <p:cNvGrpSpPr/>
          <p:nvPr/>
        </p:nvGrpSpPr>
        <p:grpSpPr>
          <a:xfrm>
            <a:off x="10003281" y="1257046"/>
            <a:ext cx="521970" cy="205104"/>
            <a:chOff x="10003281" y="1257046"/>
            <a:chExt cx="521970" cy="205104"/>
          </a:xfrm>
        </p:grpSpPr>
        <p:sp>
          <p:nvSpPr>
            <p:cNvPr id="44" name="object 44"/>
            <p:cNvSpPr/>
            <p:nvPr/>
          </p:nvSpPr>
          <p:spPr>
            <a:xfrm>
              <a:off x="10009631" y="1263396"/>
              <a:ext cx="509270" cy="192405"/>
            </a:xfrm>
            <a:custGeom>
              <a:avLst/>
              <a:gdLst/>
              <a:ahLst/>
              <a:cxnLst/>
              <a:rect l="l" t="t" r="r" b="b"/>
              <a:pathLst>
                <a:path w="509270" h="192405">
                  <a:moveTo>
                    <a:pt x="413003" y="0"/>
                  </a:moveTo>
                  <a:lnTo>
                    <a:pt x="413003" y="48005"/>
                  </a:lnTo>
                  <a:lnTo>
                    <a:pt x="0" y="48005"/>
                  </a:lnTo>
                  <a:lnTo>
                    <a:pt x="0" y="144017"/>
                  </a:lnTo>
                  <a:lnTo>
                    <a:pt x="413003" y="144017"/>
                  </a:lnTo>
                  <a:lnTo>
                    <a:pt x="413003" y="192024"/>
                  </a:lnTo>
                  <a:lnTo>
                    <a:pt x="509016" y="96012"/>
                  </a:lnTo>
                  <a:lnTo>
                    <a:pt x="413003" y="0"/>
                  </a:lnTo>
                  <a:close/>
                </a:path>
              </a:pathLst>
            </a:custGeom>
            <a:solidFill>
              <a:srgbClr val="D24717"/>
            </a:solidFill>
          </p:spPr>
          <p:txBody>
            <a:bodyPr wrap="square" lIns="0" tIns="0" rIns="0" bIns="0" rtlCol="0"/>
            <a:lstStyle/>
            <a:p>
              <a:endParaRPr/>
            </a:p>
          </p:txBody>
        </p:sp>
        <p:sp>
          <p:nvSpPr>
            <p:cNvPr id="45" name="object 45"/>
            <p:cNvSpPr/>
            <p:nvPr/>
          </p:nvSpPr>
          <p:spPr>
            <a:xfrm>
              <a:off x="10009631" y="1263396"/>
              <a:ext cx="509270" cy="192405"/>
            </a:xfrm>
            <a:custGeom>
              <a:avLst/>
              <a:gdLst/>
              <a:ahLst/>
              <a:cxnLst/>
              <a:rect l="l" t="t" r="r" b="b"/>
              <a:pathLst>
                <a:path w="509270" h="192405">
                  <a:moveTo>
                    <a:pt x="0" y="48005"/>
                  </a:moveTo>
                  <a:lnTo>
                    <a:pt x="413003" y="48005"/>
                  </a:lnTo>
                  <a:lnTo>
                    <a:pt x="413003" y="0"/>
                  </a:lnTo>
                  <a:lnTo>
                    <a:pt x="509016" y="96012"/>
                  </a:lnTo>
                  <a:lnTo>
                    <a:pt x="413003" y="192024"/>
                  </a:lnTo>
                  <a:lnTo>
                    <a:pt x="413003"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46" name="object 46"/>
          <p:cNvSpPr txBox="1"/>
          <p:nvPr/>
        </p:nvSpPr>
        <p:spPr>
          <a:xfrm>
            <a:off x="10514076" y="1043939"/>
            <a:ext cx="1143000" cy="629920"/>
          </a:xfrm>
          <a:prstGeom prst="rect">
            <a:avLst/>
          </a:prstGeom>
          <a:solidFill>
            <a:srgbClr val="D24717"/>
          </a:solidFill>
          <a:ln w="12700">
            <a:solidFill>
              <a:srgbClr val="9B310D"/>
            </a:solidFill>
          </a:ln>
        </p:spPr>
        <p:txBody>
          <a:bodyPr vert="horz" wrap="square" lIns="0" tIns="0" rIns="0" bIns="0" rtlCol="0">
            <a:spAutoFit/>
          </a:bodyPr>
          <a:lstStyle/>
          <a:p>
            <a:pPr marL="50165">
              <a:lnSpc>
                <a:spcPts val="1130"/>
              </a:lnSpc>
            </a:pPr>
            <a:r>
              <a:rPr sz="1000" dirty="0">
                <a:latin typeface="Rockwell"/>
                <a:cs typeface="Rockwell"/>
              </a:rPr>
              <a:t>The</a:t>
            </a:r>
            <a:r>
              <a:rPr sz="1000" spc="-20" dirty="0">
                <a:latin typeface="Rockwell"/>
                <a:cs typeface="Rockwell"/>
              </a:rPr>
              <a:t> </a:t>
            </a:r>
            <a:r>
              <a:rPr sz="1000" spc="-10" dirty="0">
                <a:latin typeface="Rockwell"/>
                <a:cs typeface="Rockwell"/>
              </a:rPr>
              <a:t>donor</a:t>
            </a:r>
            <a:endParaRPr sz="1000">
              <a:latin typeface="Rockwell"/>
              <a:cs typeface="Rockwell"/>
            </a:endParaRPr>
          </a:p>
          <a:p>
            <a:pPr marL="50165" marR="217170">
              <a:lnSpc>
                <a:spcPct val="100000"/>
              </a:lnSpc>
            </a:pPr>
            <a:r>
              <a:rPr sz="1000" spc="-10" dirty="0">
                <a:latin typeface="Rockwell"/>
                <a:cs typeface="Rockwell"/>
              </a:rPr>
              <a:t>receives </a:t>
            </a:r>
            <a:r>
              <a:rPr sz="1000" dirty="0">
                <a:latin typeface="Rockwell"/>
                <a:cs typeface="Rockwell"/>
              </a:rPr>
              <a:t>vouchers</a:t>
            </a:r>
            <a:r>
              <a:rPr sz="1000" spc="-45" dirty="0">
                <a:latin typeface="Rockwell"/>
                <a:cs typeface="Rockwell"/>
              </a:rPr>
              <a:t> </a:t>
            </a:r>
            <a:r>
              <a:rPr sz="1000" spc="-20" dirty="0">
                <a:latin typeface="Rockwell"/>
                <a:cs typeface="Rockwell"/>
              </a:rPr>
              <a:t>from </a:t>
            </a:r>
            <a:r>
              <a:rPr sz="1000" dirty="0">
                <a:latin typeface="Rockwell"/>
                <a:cs typeface="Rockwell"/>
              </a:rPr>
              <a:t>the</a:t>
            </a:r>
            <a:r>
              <a:rPr sz="1000" spc="-15" dirty="0">
                <a:latin typeface="Rockwell"/>
                <a:cs typeface="Rockwell"/>
              </a:rPr>
              <a:t> </a:t>
            </a:r>
            <a:r>
              <a:rPr sz="1000" spc="-10" dirty="0">
                <a:latin typeface="Rockwell"/>
                <a:cs typeface="Rockwell"/>
              </a:rPr>
              <a:t>application</a:t>
            </a:r>
            <a:endParaRPr sz="1000">
              <a:latin typeface="Rockwell"/>
              <a:cs typeface="Rockwell"/>
            </a:endParaRPr>
          </a:p>
        </p:txBody>
      </p:sp>
      <p:grpSp>
        <p:nvGrpSpPr>
          <p:cNvPr id="47" name="object 47"/>
          <p:cNvGrpSpPr/>
          <p:nvPr/>
        </p:nvGrpSpPr>
        <p:grpSpPr>
          <a:xfrm>
            <a:off x="3535426" y="1804161"/>
            <a:ext cx="521970" cy="206375"/>
            <a:chOff x="3535426" y="1804161"/>
            <a:chExt cx="521970" cy="206375"/>
          </a:xfrm>
        </p:grpSpPr>
        <p:sp>
          <p:nvSpPr>
            <p:cNvPr id="48" name="object 48"/>
            <p:cNvSpPr/>
            <p:nvPr/>
          </p:nvSpPr>
          <p:spPr>
            <a:xfrm>
              <a:off x="3541776" y="1810511"/>
              <a:ext cx="509270" cy="193675"/>
            </a:xfrm>
            <a:custGeom>
              <a:avLst/>
              <a:gdLst/>
              <a:ahLst/>
              <a:cxnLst/>
              <a:rect l="l" t="t" r="r" b="b"/>
              <a:pathLst>
                <a:path w="509270" h="193675">
                  <a:moveTo>
                    <a:pt x="412241" y="0"/>
                  </a:moveTo>
                  <a:lnTo>
                    <a:pt x="412241" y="48387"/>
                  </a:lnTo>
                  <a:lnTo>
                    <a:pt x="0" y="48387"/>
                  </a:lnTo>
                  <a:lnTo>
                    <a:pt x="0" y="145161"/>
                  </a:lnTo>
                  <a:lnTo>
                    <a:pt x="412241" y="145161"/>
                  </a:lnTo>
                  <a:lnTo>
                    <a:pt x="412241" y="193548"/>
                  </a:lnTo>
                  <a:lnTo>
                    <a:pt x="509015" y="96774"/>
                  </a:lnTo>
                  <a:lnTo>
                    <a:pt x="412241" y="0"/>
                  </a:lnTo>
                  <a:close/>
                </a:path>
              </a:pathLst>
            </a:custGeom>
            <a:solidFill>
              <a:srgbClr val="D24717"/>
            </a:solidFill>
          </p:spPr>
          <p:txBody>
            <a:bodyPr wrap="square" lIns="0" tIns="0" rIns="0" bIns="0" rtlCol="0"/>
            <a:lstStyle/>
            <a:p>
              <a:endParaRPr/>
            </a:p>
          </p:txBody>
        </p:sp>
        <p:sp>
          <p:nvSpPr>
            <p:cNvPr id="49" name="object 49"/>
            <p:cNvSpPr/>
            <p:nvPr/>
          </p:nvSpPr>
          <p:spPr>
            <a:xfrm>
              <a:off x="3541776" y="1810511"/>
              <a:ext cx="509270" cy="193675"/>
            </a:xfrm>
            <a:custGeom>
              <a:avLst/>
              <a:gdLst/>
              <a:ahLst/>
              <a:cxnLst/>
              <a:rect l="l" t="t" r="r" b="b"/>
              <a:pathLst>
                <a:path w="509270" h="193675">
                  <a:moveTo>
                    <a:pt x="0" y="48387"/>
                  </a:moveTo>
                  <a:lnTo>
                    <a:pt x="412241" y="48387"/>
                  </a:lnTo>
                  <a:lnTo>
                    <a:pt x="412241" y="0"/>
                  </a:lnTo>
                  <a:lnTo>
                    <a:pt x="509015" y="96774"/>
                  </a:lnTo>
                  <a:lnTo>
                    <a:pt x="412241" y="193548"/>
                  </a:lnTo>
                  <a:lnTo>
                    <a:pt x="412241" y="145161"/>
                  </a:lnTo>
                  <a:lnTo>
                    <a:pt x="0" y="145161"/>
                  </a:lnTo>
                  <a:lnTo>
                    <a:pt x="0" y="48387"/>
                  </a:lnTo>
                  <a:close/>
                </a:path>
              </a:pathLst>
            </a:custGeom>
            <a:ln w="12699">
              <a:solidFill>
                <a:srgbClr val="9B310D"/>
              </a:solidFill>
            </a:ln>
          </p:spPr>
          <p:txBody>
            <a:bodyPr wrap="square" lIns="0" tIns="0" rIns="0" bIns="0" rtlCol="0"/>
            <a:lstStyle/>
            <a:p>
              <a:endParaRPr/>
            </a:p>
          </p:txBody>
        </p:sp>
      </p:grpSp>
      <p:sp>
        <p:nvSpPr>
          <p:cNvPr id="50" name="object 50"/>
          <p:cNvSpPr txBox="1"/>
          <p:nvPr/>
        </p:nvSpPr>
        <p:spPr>
          <a:xfrm>
            <a:off x="4046220" y="1700783"/>
            <a:ext cx="875030" cy="467995"/>
          </a:xfrm>
          <a:prstGeom prst="rect">
            <a:avLst/>
          </a:prstGeom>
          <a:solidFill>
            <a:srgbClr val="D24717"/>
          </a:solidFill>
          <a:ln w="12700">
            <a:solidFill>
              <a:srgbClr val="9B310D"/>
            </a:solidFill>
          </a:ln>
        </p:spPr>
        <p:txBody>
          <a:bodyPr vert="horz" wrap="square" lIns="0" tIns="0" rIns="0" bIns="0" rtlCol="0">
            <a:spAutoFit/>
          </a:bodyPr>
          <a:lstStyle/>
          <a:p>
            <a:pPr marL="98425">
              <a:lnSpc>
                <a:spcPts val="1075"/>
              </a:lnSpc>
            </a:pPr>
            <a:r>
              <a:rPr sz="1000" dirty="0">
                <a:latin typeface="Rockwell"/>
                <a:cs typeface="Rockwell"/>
              </a:rPr>
              <a:t>Post</a:t>
            </a:r>
            <a:r>
              <a:rPr sz="1000" spc="-25" dirty="0">
                <a:latin typeface="Rockwell"/>
                <a:cs typeface="Rockwell"/>
              </a:rPr>
              <a:t> </a:t>
            </a:r>
            <a:r>
              <a:rPr sz="1000" spc="-10" dirty="0">
                <a:latin typeface="Rockwell"/>
                <a:cs typeface="Rockwell"/>
              </a:rPr>
              <a:t>about</a:t>
            </a:r>
            <a:endParaRPr sz="1000">
              <a:latin typeface="Rockwell"/>
              <a:cs typeface="Rockwell"/>
            </a:endParaRPr>
          </a:p>
          <a:p>
            <a:pPr marL="98425" marR="149860">
              <a:lnSpc>
                <a:spcPct val="100000"/>
              </a:lnSpc>
            </a:pPr>
            <a:r>
              <a:rPr sz="1000" dirty="0">
                <a:latin typeface="Rockwell"/>
                <a:cs typeface="Rockwell"/>
              </a:rPr>
              <a:t>the</a:t>
            </a:r>
            <a:r>
              <a:rPr sz="1000" spc="-15" dirty="0">
                <a:latin typeface="Rockwell"/>
                <a:cs typeface="Rockwell"/>
              </a:rPr>
              <a:t> </a:t>
            </a:r>
            <a:r>
              <a:rPr sz="1000" spc="-20" dirty="0">
                <a:latin typeface="Rockwell"/>
                <a:cs typeface="Rockwell"/>
              </a:rPr>
              <a:t>food</a:t>
            </a:r>
            <a:r>
              <a:rPr sz="1000" spc="500" dirty="0">
                <a:latin typeface="Rockwell"/>
                <a:cs typeface="Rockwell"/>
              </a:rPr>
              <a:t> </a:t>
            </a:r>
            <a:r>
              <a:rPr sz="1000" dirty="0">
                <a:latin typeface="Rockwell"/>
                <a:cs typeface="Rockwell"/>
              </a:rPr>
              <a:t>on</a:t>
            </a:r>
            <a:r>
              <a:rPr sz="1000" spc="-15" dirty="0">
                <a:latin typeface="Rockwell"/>
                <a:cs typeface="Rockwell"/>
              </a:rPr>
              <a:t> </a:t>
            </a:r>
            <a:r>
              <a:rPr sz="1000" dirty="0">
                <a:latin typeface="Rockwell"/>
                <a:cs typeface="Rockwell"/>
              </a:rPr>
              <a:t>the</a:t>
            </a:r>
            <a:r>
              <a:rPr sz="1000" spc="-25" dirty="0">
                <a:latin typeface="Rockwell"/>
                <a:cs typeface="Rockwell"/>
              </a:rPr>
              <a:t> app</a:t>
            </a:r>
            <a:endParaRPr sz="1000">
              <a:latin typeface="Rockwell"/>
              <a:cs typeface="Rockwell"/>
            </a:endParaRPr>
          </a:p>
        </p:txBody>
      </p:sp>
      <p:grpSp>
        <p:nvGrpSpPr>
          <p:cNvPr id="51" name="object 51"/>
          <p:cNvGrpSpPr/>
          <p:nvPr/>
        </p:nvGrpSpPr>
        <p:grpSpPr>
          <a:xfrm>
            <a:off x="4920741" y="1636522"/>
            <a:ext cx="1706245" cy="568960"/>
            <a:chOff x="4920741" y="1636522"/>
            <a:chExt cx="1706245" cy="568960"/>
          </a:xfrm>
        </p:grpSpPr>
        <p:sp>
          <p:nvSpPr>
            <p:cNvPr id="52" name="object 52"/>
            <p:cNvSpPr/>
            <p:nvPr/>
          </p:nvSpPr>
          <p:spPr>
            <a:xfrm>
              <a:off x="4927091" y="1810512"/>
              <a:ext cx="508000" cy="193675"/>
            </a:xfrm>
            <a:custGeom>
              <a:avLst/>
              <a:gdLst/>
              <a:ahLst/>
              <a:cxnLst/>
              <a:rect l="l" t="t" r="r" b="b"/>
              <a:pathLst>
                <a:path w="508000" h="193675">
                  <a:moveTo>
                    <a:pt x="410718" y="0"/>
                  </a:moveTo>
                  <a:lnTo>
                    <a:pt x="410718" y="48387"/>
                  </a:lnTo>
                  <a:lnTo>
                    <a:pt x="0" y="48387"/>
                  </a:lnTo>
                  <a:lnTo>
                    <a:pt x="0" y="145161"/>
                  </a:lnTo>
                  <a:lnTo>
                    <a:pt x="410718" y="145161"/>
                  </a:lnTo>
                  <a:lnTo>
                    <a:pt x="410718" y="193548"/>
                  </a:lnTo>
                  <a:lnTo>
                    <a:pt x="507492" y="96774"/>
                  </a:lnTo>
                  <a:lnTo>
                    <a:pt x="410718" y="0"/>
                  </a:lnTo>
                  <a:close/>
                </a:path>
              </a:pathLst>
            </a:custGeom>
            <a:solidFill>
              <a:srgbClr val="D24717"/>
            </a:solidFill>
          </p:spPr>
          <p:txBody>
            <a:bodyPr wrap="square" lIns="0" tIns="0" rIns="0" bIns="0" rtlCol="0"/>
            <a:lstStyle/>
            <a:p>
              <a:endParaRPr/>
            </a:p>
          </p:txBody>
        </p:sp>
        <p:sp>
          <p:nvSpPr>
            <p:cNvPr id="53" name="object 53"/>
            <p:cNvSpPr/>
            <p:nvPr/>
          </p:nvSpPr>
          <p:spPr>
            <a:xfrm>
              <a:off x="4927091" y="1810512"/>
              <a:ext cx="508000" cy="193675"/>
            </a:xfrm>
            <a:custGeom>
              <a:avLst/>
              <a:gdLst/>
              <a:ahLst/>
              <a:cxnLst/>
              <a:rect l="l" t="t" r="r" b="b"/>
              <a:pathLst>
                <a:path w="508000" h="193675">
                  <a:moveTo>
                    <a:pt x="0" y="48387"/>
                  </a:moveTo>
                  <a:lnTo>
                    <a:pt x="410718" y="48387"/>
                  </a:lnTo>
                  <a:lnTo>
                    <a:pt x="410718" y="0"/>
                  </a:lnTo>
                  <a:lnTo>
                    <a:pt x="507492" y="96774"/>
                  </a:lnTo>
                  <a:lnTo>
                    <a:pt x="410718" y="193548"/>
                  </a:lnTo>
                  <a:lnTo>
                    <a:pt x="410718" y="145161"/>
                  </a:lnTo>
                  <a:lnTo>
                    <a:pt x="0" y="145161"/>
                  </a:lnTo>
                  <a:lnTo>
                    <a:pt x="0" y="48387"/>
                  </a:lnTo>
                  <a:close/>
                </a:path>
              </a:pathLst>
            </a:custGeom>
            <a:ln w="12700">
              <a:solidFill>
                <a:srgbClr val="9B310D"/>
              </a:solidFill>
            </a:ln>
          </p:spPr>
          <p:txBody>
            <a:bodyPr wrap="square" lIns="0" tIns="0" rIns="0" bIns="0" rtlCol="0"/>
            <a:lstStyle/>
            <a:p>
              <a:endParaRPr/>
            </a:p>
          </p:txBody>
        </p:sp>
        <p:sp>
          <p:nvSpPr>
            <p:cNvPr id="54" name="object 54"/>
            <p:cNvSpPr/>
            <p:nvPr/>
          </p:nvSpPr>
          <p:spPr>
            <a:xfrm>
              <a:off x="5442203" y="1642872"/>
              <a:ext cx="1178560" cy="556260"/>
            </a:xfrm>
            <a:custGeom>
              <a:avLst/>
              <a:gdLst/>
              <a:ahLst/>
              <a:cxnLst/>
              <a:rect l="l" t="t" r="r" b="b"/>
              <a:pathLst>
                <a:path w="1178559" h="556260">
                  <a:moveTo>
                    <a:pt x="0" y="556260"/>
                  </a:moveTo>
                  <a:lnTo>
                    <a:pt x="1178052" y="556260"/>
                  </a:lnTo>
                  <a:lnTo>
                    <a:pt x="1178052" y="0"/>
                  </a:lnTo>
                  <a:lnTo>
                    <a:pt x="0" y="0"/>
                  </a:lnTo>
                  <a:lnTo>
                    <a:pt x="0" y="556260"/>
                  </a:lnTo>
                  <a:close/>
                </a:path>
              </a:pathLst>
            </a:custGeom>
            <a:ln w="12700">
              <a:solidFill>
                <a:srgbClr val="9B310D"/>
              </a:solidFill>
            </a:ln>
          </p:spPr>
          <p:txBody>
            <a:bodyPr wrap="square" lIns="0" tIns="0" rIns="0" bIns="0" rtlCol="0"/>
            <a:lstStyle/>
            <a:p>
              <a:endParaRPr/>
            </a:p>
          </p:txBody>
        </p:sp>
      </p:grpSp>
      <p:sp>
        <p:nvSpPr>
          <p:cNvPr id="55" name="object 55"/>
          <p:cNvSpPr txBox="1"/>
          <p:nvPr/>
        </p:nvSpPr>
        <p:spPr>
          <a:xfrm>
            <a:off x="5442203" y="1642872"/>
            <a:ext cx="1178560" cy="556260"/>
          </a:xfrm>
          <a:prstGeom prst="rect">
            <a:avLst/>
          </a:prstGeom>
          <a:solidFill>
            <a:srgbClr val="D24717"/>
          </a:solidFill>
        </p:spPr>
        <p:txBody>
          <a:bodyPr vert="horz" wrap="square" lIns="0" tIns="0" rIns="0" bIns="0" rtlCol="0">
            <a:spAutoFit/>
          </a:bodyPr>
          <a:lstStyle/>
          <a:p>
            <a:pPr marL="57785">
              <a:lnSpc>
                <a:spcPts val="1160"/>
              </a:lnSpc>
            </a:pPr>
            <a:r>
              <a:rPr sz="1000" dirty="0">
                <a:latin typeface="Rockwell"/>
                <a:cs typeface="Rockwell"/>
              </a:rPr>
              <a:t>Users</a:t>
            </a:r>
            <a:r>
              <a:rPr sz="1000" spc="-25" dirty="0">
                <a:latin typeface="Rockwell"/>
                <a:cs typeface="Rockwell"/>
              </a:rPr>
              <a:t> </a:t>
            </a:r>
            <a:r>
              <a:rPr sz="1000" dirty="0">
                <a:latin typeface="Rockwell"/>
                <a:cs typeface="Rockwell"/>
              </a:rPr>
              <a:t>can</a:t>
            </a:r>
            <a:r>
              <a:rPr sz="1000" spc="-5" dirty="0">
                <a:latin typeface="Rockwell"/>
                <a:cs typeface="Rockwell"/>
              </a:rPr>
              <a:t> </a:t>
            </a:r>
            <a:r>
              <a:rPr sz="1000" spc="-10" dirty="0">
                <a:latin typeface="Rockwell"/>
                <a:cs typeface="Rockwell"/>
              </a:rPr>
              <a:t>accept</a:t>
            </a:r>
            <a:endParaRPr sz="1000">
              <a:latin typeface="Rockwell"/>
              <a:cs typeface="Rockwell"/>
            </a:endParaRPr>
          </a:p>
          <a:p>
            <a:pPr marL="57785" marR="105410">
              <a:lnSpc>
                <a:spcPct val="100000"/>
              </a:lnSpc>
            </a:pPr>
            <a:r>
              <a:rPr sz="1000" dirty="0">
                <a:latin typeface="Rockwell"/>
                <a:cs typeface="Rockwell"/>
              </a:rPr>
              <a:t>the</a:t>
            </a:r>
            <a:r>
              <a:rPr sz="1000" spc="15" dirty="0">
                <a:latin typeface="Rockwell"/>
                <a:cs typeface="Rockwell"/>
              </a:rPr>
              <a:t> </a:t>
            </a:r>
            <a:r>
              <a:rPr sz="1000" spc="-10" dirty="0">
                <a:latin typeface="Rockwell"/>
                <a:cs typeface="Rockwell"/>
              </a:rPr>
              <a:t>invitation</a:t>
            </a:r>
            <a:r>
              <a:rPr sz="1000" spc="5" dirty="0">
                <a:latin typeface="Rockwell"/>
                <a:cs typeface="Rockwell"/>
              </a:rPr>
              <a:t> </a:t>
            </a:r>
            <a:r>
              <a:rPr sz="1000" spc="-25" dirty="0">
                <a:latin typeface="Rockwell"/>
                <a:cs typeface="Rockwell"/>
              </a:rPr>
              <a:t>and </a:t>
            </a:r>
            <a:r>
              <a:rPr sz="1000" dirty="0">
                <a:latin typeface="Rockwell"/>
                <a:cs typeface="Rockwell"/>
              </a:rPr>
              <a:t>go</a:t>
            </a:r>
            <a:r>
              <a:rPr sz="1000" spc="-10" dirty="0">
                <a:latin typeface="Rockwell"/>
                <a:cs typeface="Rockwell"/>
              </a:rPr>
              <a:t> </a:t>
            </a:r>
            <a:r>
              <a:rPr sz="1000" dirty="0">
                <a:latin typeface="Rockwell"/>
                <a:cs typeface="Rockwell"/>
              </a:rPr>
              <a:t>to</a:t>
            </a:r>
            <a:r>
              <a:rPr sz="1000" spc="-5" dirty="0">
                <a:latin typeface="Rockwell"/>
                <a:cs typeface="Rockwell"/>
              </a:rPr>
              <a:t> </a:t>
            </a:r>
            <a:r>
              <a:rPr sz="1000" dirty="0">
                <a:latin typeface="Rockwell"/>
                <a:cs typeface="Rockwell"/>
              </a:rPr>
              <a:t>the</a:t>
            </a:r>
            <a:r>
              <a:rPr sz="1000" spc="-25" dirty="0">
                <a:latin typeface="Rockwell"/>
                <a:cs typeface="Rockwell"/>
              </a:rPr>
              <a:t> </a:t>
            </a:r>
            <a:r>
              <a:rPr sz="1000" spc="-10" dirty="0">
                <a:latin typeface="Rockwell"/>
                <a:cs typeface="Rockwell"/>
              </a:rPr>
              <a:t>location</a:t>
            </a:r>
            <a:endParaRPr sz="1000">
              <a:latin typeface="Rockwell"/>
              <a:cs typeface="Rockwell"/>
            </a:endParaRPr>
          </a:p>
        </p:txBody>
      </p:sp>
      <p:grpSp>
        <p:nvGrpSpPr>
          <p:cNvPr id="56" name="object 56"/>
          <p:cNvGrpSpPr/>
          <p:nvPr/>
        </p:nvGrpSpPr>
        <p:grpSpPr>
          <a:xfrm>
            <a:off x="3553714" y="2393950"/>
            <a:ext cx="761365" cy="205104"/>
            <a:chOff x="3553714" y="2393950"/>
            <a:chExt cx="761365" cy="205104"/>
          </a:xfrm>
        </p:grpSpPr>
        <p:sp>
          <p:nvSpPr>
            <p:cNvPr id="57" name="object 57"/>
            <p:cNvSpPr/>
            <p:nvPr/>
          </p:nvSpPr>
          <p:spPr>
            <a:xfrm>
              <a:off x="3560064" y="2400300"/>
              <a:ext cx="748665" cy="192405"/>
            </a:xfrm>
            <a:custGeom>
              <a:avLst/>
              <a:gdLst/>
              <a:ahLst/>
              <a:cxnLst/>
              <a:rect l="l" t="t" r="r" b="b"/>
              <a:pathLst>
                <a:path w="748664" h="192405">
                  <a:moveTo>
                    <a:pt x="652272" y="0"/>
                  </a:moveTo>
                  <a:lnTo>
                    <a:pt x="652272" y="48005"/>
                  </a:lnTo>
                  <a:lnTo>
                    <a:pt x="0" y="48005"/>
                  </a:lnTo>
                  <a:lnTo>
                    <a:pt x="0" y="144017"/>
                  </a:lnTo>
                  <a:lnTo>
                    <a:pt x="652272" y="144017"/>
                  </a:lnTo>
                  <a:lnTo>
                    <a:pt x="652272" y="192024"/>
                  </a:lnTo>
                  <a:lnTo>
                    <a:pt x="748284" y="96012"/>
                  </a:lnTo>
                  <a:lnTo>
                    <a:pt x="652272" y="0"/>
                  </a:lnTo>
                  <a:close/>
                </a:path>
              </a:pathLst>
            </a:custGeom>
            <a:solidFill>
              <a:srgbClr val="D24717"/>
            </a:solidFill>
          </p:spPr>
          <p:txBody>
            <a:bodyPr wrap="square" lIns="0" tIns="0" rIns="0" bIns="0" rtlCol="0"/>
            <a:lstStyle/>
            <a:p>
              <a:endParaRPr/>
            </a:p>
          </p:txBody>
        </p:sp>
        <p:sp>
          <p:nvSpPr>
            <p:cNvPr id="58" name="object 58"/>
            <p:cNvSpPr/>
            <p:nvPr/>
          </p:nvSpPr>
          <p:spPr>
            <a:xfrm>
              <a:off x="3560064" y="2400300"/>
              <a:ext cx="748665" cy="192405"/>
            </a:xfrm>
            <a:custGeom>
              <a:avLst/>
              <a:gdLst/>
              <a:ahLst/>
              <a:cxnLst/>
              <a:rect l="l" t="t" r="r" b="b"/>
              <a:pathLst>
                <a:path w="748664" h="192405">
                  <a:moveTo>
                    <a:pt x="0" y="48005"/>
                  </a:moveTo>
                  <a:lnTo>
                    <a:pt x="652272" y="48005"/>
                  </a:lnTo>
                  <a:lnTo>
                    <a:pt x="652272" y="0"/>
                  </a:lnTo>
                  <a:lnTo>
                    <a:pt x="748284" y="96012"/>
                  </a:lnTo>
                  <a:lnTo>
                    <a:pt x="652272" y="192024"/>
                  </a:lnTo>
                  <a:lnTo>
                    <a:pt x="652272"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59" name="object 59"/>
          <p:cNvSpPr txBox="1"/>
          <p:nvPr/>
        </p:nvSpPr>
        <p:spPr>
          <a:xfrm>
            <a:off x="4308347" y="2282951"/>
            <a:ext cx="875030" cy="467995"/>
          </a:xfrm>
          <a:prstGeom prst="rect">
            <a:avLst/>
          </a:prstGeom>
          <a:solidFill>
            <a:srgbClr val="D24717"/>
          </a:solidFill>
          <a:ln w="12700">
            <a:solidFill>
              <a:srgbClr val="9B310D"/>
            </a:solidFill>
          </a:ln>
        </p:spPr>
        <p:txBody>
          <a:bodyPr vert="horz" wrap="square" lIns="0" tIns="0" rIns="0" bIns="0" rtlCol="0">
            <a:spAutoFit/>
          </a:bodyPr>
          <a:lstStyle/>
          <a:p>
            <a:pPr marL="99060">
              <a:lnSpc>
                <a:spcPts val="1080"/>
              </a:lnSpc>
            </a:pPr>
            <a:r>
              <a:rPr sz="1000" dirty="0">
                <a:latin typeface="Rockwell"/>
                <a:cs typeface="Rockwell"/>
              </a:rPr>
              <a:t>Post</a:t>
            </a:r>
            <a:r>
              <a:rPr sz="1000" spc="-25" dirty="0">
                <a:latin typeface="Rockwell"/>
                <a:cs typeface="Rockwell"/>
              </a:rPr>
              <a:t> </a:t>
            </a:r>
            <a:r>
              <a:rPr sz="1000" spc="-10" dirty="0">
                <a:latin typeface="Rockwell"/>
                <a:cs typeface="Rockwell"/>
              </a:rPr>
              <a:t>about</a:t>
            </a:r>
            <a:endParaRPr sz="1000">
              <a:latin typeface="Rockwell"/>
              <a:cs typeface="Rockwell"/>
            </a:endParaRPr>
          </a:p>
          <a:p>
            <a:pPr marL="99060" marR="149225">
              <a:lnSpc>
                <a:spcPct val="100000"/>
              </a:lnSpc>
            </a:pPr>
            <a:r>
              <a:rPr sz="1000" dirty="0">
                <a:latin typeface="Rockwell"/>
                <a:cs typeface="Rockwell"/>
              </a:rPr>
              <a:t>the</a:t>
            </a:r>
            <a:r>
              <a:rPr sz="1000" spc="-15" dirty="0">
                <a:latin typeface="Rockwell"/>
                <a:cs typeface="Rockwell"/>
              </a:rPr>
              <a:t> </a:t>
            </a:r>
            <a:r>
              <a:rPr sz="1000" spc="-20" dirty="0">
                <a:latin typeface="Rockwell"/>
                <a:cs typeface="Rockwell"/>
              </a:rPr>
              <a:t>food</a:t>
            </a:r>
            <a:r>
              <a:rPr sz="1000" spc="500" dirty="0">
                <a:latin typeface="Rockwell"/>
                <a:cs typeface="Rockwell"/>
              </a:rPr>
              <a:t> </a:t>
            </a:r>
            <a:r>
              <a:rPr sz="1000" dirty="0">
                <a:latin typeface="Rockwell"/>
                <a:cs typeface="Rockwell"/>
              </a:rPr>
              <a:t>on</a:t>
            </a:r>
            <a:r>
              <a:rPr sz="1000" spc="-15" dirty="0">
                <a:latin typeface="Rockwell"/>
                <a:cs typeface="Rockwell"/>
              </a:rPr>
              <a:t> </a:t>
            </a:r>
            <a:r>
              <a:rPr sz="1000" dirty="0">
                <a:latin typeface="Rockwell"/>
                <a:cs typeface="Rockwell"/>
              </a:rPr>
              <a:t>the</a:t>
            </a:r>
            <a:r>
              <a:rPr sz="1000" spc="-25" dirty="0">
                <a:latin typeface="Rockwell"/>
                <a:cs typeface="Rockwell"/>
              </a:rPr>
              <a:t> app</a:t>
            </a:r>
            <a:endParaRPr sz="1000">
              <a:latin typeface="Rockwell"/>
              <a:cs typeface="Rockwell"/>
            </a:endParaRPr>
          </a:p>
        </p:txBody>
      </p:sp>
      <p:sp>
        <p:nvSpPr>
          <p:cNvPr id="60" name="object 60"/>
          <p:cNvSpPr/>
          <p:nvPr/>
        </p:nvSpPr>
        <p:spPr>
          <a:xfrm>
            <a:off x="5692140" y="2235707"/>
            <a:ext cx="1202690" cy="525780"/>
          </a:xfrm>
          <a:custGeom>
            <a:avLst/>
            <a:gdLst/>
            <a:ahLst/>
            <a:cxnLst/>
            <a:rect l="l" t="t" r="r" b="b"/>
            <a:pathLst>
              <a:path w="1202690" h="525780">
                <a:moveTo>
                  <a:pt x="0" y="525779"/>
                </a:moveTo>
                <a:lnTo>
                  <a:pt x="1202436" y="525779"/>
                </a:lnTo>
                <a:lnTo>
                  <a:pt x="1202436" y="0"/>
                </a:lnTo>
                <a:lnTo>
                  <a:pt x="0" y="0"/>
                </a:lnTo>
                <a:lnTo>
                  <a:pt x="0" y="525779"/>
                </a:lnTo>
                <a:close/>
              </a:path>
            </a:pathLst>
          </a:custGeom>
          <a:ln w="12700">
            <a:solidFill>
              <a:srgbClr val="9B310D"/>
            </a:solidFill>
          </a:ln>
        </p:spPr>
        <p:txBody>
          <a:bodyPr wrap="square" lIns="0" tIns="0" rIns="0" bIns="0" rtlCol="0"/>
          <a:lstStyle/>
          <a:p>
            <a:endParaRPr/>
          </a:p>
        </p:txBody>
      </p:sp>
      <p:sp>
        <p:nvSpPr>
          <p:cNvPr id="61" name="object 61"/>
          <p:cNvSpPr txBox="1"/>
          <p:nvPr/>
        </p:nvSpPr>
        <p:spPr>
          <a:xfrm>
            <a:off x="5692140" y="2235707"/>
            <a:ext cx="1202690" cy="525780"/>
          </a:xfrm>
          <a:prstGeom prst="rect">
            <a:avLst/>
          </a:prstGeom>
          <a:solidFill>
            <a:srgbClr val="D24717"/>
          </a:solidFill>
        </p:spPr>
        <p:txBody>
          <a:bodyPr vert="horz" wrap="square" lIns="0" tIns="42545" rIns="0" bIns="0" rtlCol="0">
            <a:spAutoFit/>
          </a:bodyPr>
          <a:lstStyle/>
          <a:p>
            <a:pPr marL="30480" marR="137160">
              <a:lnSpc>
                <a:spcPct val="100000"/>
              </a:lnSpc>
              <a:spcBef>
                <a:spcPts val="335"/>
              </a:spcBef>
            </a:pPr>
            <a:r>
              <a:rPr sz="1000" dirty="0">
                <a:latin typeface="Rockwell"/>
                <a:cs typeface="Rockwell"/>
              </a:rPr>
              <a:t>The</a:t>
            </a:r>
            <a:r>
              <a:rPr sz="1000" spc="-20" dirty="0">
                <a:latin typeface="Rockwell"/>
                <a:cs typeface="Rockwell"/>
              </a:rPr>
              <a:t> </a:t>
            </a:r>
            <a:r>
              <a:rPr sz="1000" dirty="0">
                <a:latin typeface="Rockwell"/>
                <a:cs typeface="Rockwell"/>
              </a:rPr>
              <a:t>Farm</a:t>
            </a:r>
            <a:r>
              <a:rPr sz="1000" spc="-45" dirty="0">
                <a:latin typeface="Rockwell"/>
                <a:cs typeface="Rockwell"/>
              </a:rPr>
              <a:t> </a:t>
            </a:r>
            <a:r>
              <a:rPr sz="1000" spc="-10" dirty="0">
                <a:latin typeface="Rockwell"/>
                <a:cs typeface="Rockwell"/>
              </a:rPr>
              <a:t>accepts </a:t>
            </a:r>
            <a:r>
              <a:rPr sz="1000" dirty="0">
                <a:latin typeface="Rockwell"/>
                <a:cs typeface="Rockwell"/>
              </a:rPr>
              <a:t>the</a:t>
            </a:r>
            <a:r>
              <a:rPr sz="1000" spc="-15" dirty="0">
                <a:latin typeface="Rockwell"/>
                <a:cs typeface="Rockwell"/>
              </a:rPr>
              <a:t> </a:t>
            </a:r>
            <a:r>
              <a:rPr sz="1000" spc="-10" dirty="0">
                <a:latin typeface="Rockwell"/>
                <a:cs typeface="Rockwell"/>
              </a:rPr>
              <a:t>donation </a:t>
            </a:r>
            <a:r>
              <a:rPr sz="1000" dirty="0">
                <a:latin typeface="Rockwell"/>
                <a:cs typeface="Rockwell"/>
              </a:rPr>
              <a:t>through</a:t>
            </a:r>
            <a:r>
              <a:rPr sz="1000" spc="-35" dirty="0">
                <a:latin typeface="Rockwell"/>
                <a:cs typeface="Rockwell"/>
              </a:rPr>
              <a:t> </a:t>
            </a:r>
            <a:r>
              <a:rPr sz="1000" dirty="0">
                <a:latin typeface="Rockwell"/>
                <a:cs typeface="Rockwell"/>
              </a:rPr>
              <a:t>the</a:t>
            </a:r>
            <a:r>
              <a:rPr sz="1000" spc="-25" dirty="0">
                <a:latin typeface="Rockwell"/>
                <a:cs typeface="Rockwell"/>
              </a:rPr>
              <a:t> app</a:t>
            </a:r>
            <a:endParaRPr sz="1000">
              <a:latin typeface="Rockwell"/>
              <a:cs typeface="Rockwell"/>
            </a:endParaRPr>
          </a:p>
        </p:txBody>
      </p:sp>
      <p:grpSp>
        <p:nvGrpSpPr>
          <p:cNvPr id="62" name="object 62"/>
          <p:cNvGrpSpPr/>
          <p:nvPr/>
        </p:nvGrpSpPr>
        <p:grpSpPr>
          <a:xfrm>
            <a:off x="5184394" y="2410714"/>
            <a:ext cx="2225675" cy="205104"/>
            <a:chOff x="5184394" y="2410714"/>
            <a:chExt cx="2225675" cy="205104"/>
          </a:xfrm>
        </p:grpSpPr>
        <p:sp>
          <p:nvSpPr>
            <p:cNvPr id="63" name="object 63"/>
            <p:cNvSpPr/>
            <p:nvPr/>
          </p:nvSpPr>
          <p:spPr>
            <a:xfrm>
              <a:off x="5190744" y="2417064"/>
              <a:ext cx="498475" cy="192405"/>
            </a:xfrm>
            <a:custGeom>
              <a:avLst/>
              <a:gdLst/>
              <a:ahLst/>
              <a:cxnLst/>
              <a:rect l="l" t="t" r="r" b="b"/>
              <a:pathLst>
                <a:path w="498475" h="192405">
                  <a:moveTo>
                    <a:pt x="402335" y="0"/>
                  </a:moveTo>
                  <a:lnTo>
                    <a:pt x="402335" y="48006"/>
                  </a:lnTo>
                  <a:lnTo>
                    <a:pt x="0" y="48006"/>
                  </a:lnTo>
                  <a:lnTo>
                    <a:pt x="0" y="144018"/>
                  </a:lnTo>
                  <a:lnTo>
                    <a:pt x="402335" y="144018"/>
                  </a:lnTo>
                  <a:lnTo>
                    <a:pt x="402335" y="192024"/>
                  </a:lnTo>
                  <a:lnTo>
                    <a:pt x="498347" y="96012"/>
                  </a:lnTo>
                  <a:lnTo>
                    <a:pt x="402335" y="0"/>
                  </a:lnTo>
                  <a:close/>
                </a:path>
              </a:pathLst>
            </a:custGeom>
            <a:solidFill>
              <a:srgbClr val="D24717"/>
            </a:solidFill>
          </p:spPr>
          <p:txBody>
            <a:bodyPr wrap="square" lIns="0" tIns="0" rIns="0" bIns="0" rtlCol="0"/>
            <a:lstStyle/>
            <a:p>
              <a:endParaRPr/>
            </a:p>
          </p:txBody>
        </p:sp>
        <p:sp>
          <p:nvSpPr>
            <p:cNvPr id="64" name="object 64"/>
            <p:cNvSpPr/>
            <p:nvPr/>
          </p:nvSpPr>
          <p:spPr>
            <a:xfrm>
              <a:off x="5190744" y="2417064"/>
              <a:ext cx="498475" cy="192405"/>
            </a:xfrm>
            <a:custGeom>
              <a:avLst/>
              <a:gdLst/>
              <a:ahLst/>
              <a:cxnLst/>
              <a:rect l="l" t="t" r="r" b="b"/>
              <a:pathLst>
                <a:path w="498475" h="192405">
                  <a:moveTo>
                    <a:pt x="0" y="48006"/>
                  </a:moveTo>
                  <a:lnTo>
                    <a:pt x="402335" y="48006"/>
                  </a:lnTo>
                  <a:lnTo>
                    <a:pt x="402335" y="0"/>
                  </a:lnTo>
                  <a:lnTo>
                    <a:pt x="498347" y="96012"/>
                  </a:lnTo>
                  <a:lnTo>
                    <a:pt x="402335" y="192024"/>
                  </a:lnTo>
                  <a:lnTo>
                    <a:pt x="402335" y="144018"/>
                  </a:lnTo>
                  <a:lnTo>
                    <a:pt x="0" y="144018"/>
                  </a:lnTo>
                  <a:lnTo>
                    <a:pt x="0" y="48006"/>
                  </a:lnTo>
                  <a:close/>
                </a:path>
              </a:pathLst>
            </a:custGeom>
            <a:ln w="12700">
              <a:solidFill>
                <a:srgbClr val="9B310D"/>
              </a:solidFill>
            </a:ln>
          </p:spPr>
          <p:txBody>
            <a:bodyPr wrap="square" lIns="0" tIns="0" rIns="0" bIns="0" rtlCol="0"/>
            <a:lstStyle/>
            <a:p>
              <a:endParaRPr/>
            </a:p>
          </p:txBody>
        </p:sp>
        <p:sp>
          <p:nvSpPr>
            <p:cNvPr id="65" name="object 65"/>
            <p:cNvSpPr/>
            <p:nvPr/>
          </p:nvSpPr>
          <p:spPr>
            <a:xfrm>
              <a:off x="6894576" y="2417064"/>
              <a:ext cx="509270" cy="192405"/>
            </a:xfrm>
            <a:custGeom>
              <a:avLst/>
              <a:gdLst/>
              <a:ahLst/>
              <a:cxnLst/>
              <a:rect l="l" t="t" r="r" b="b"/>
              <a:pathLst>
                <a:path w="509270" h="192405">
                  <a:moveTo>
                    <a:pt x="413003" y="0"/>
                  </a:moveTo>
                  <a:lnTo>
                    <a:pt x="413003" y="48006"/>
                  </a:lnTo>
                  <a:lnTo>
                    <a:pt x="0" y="48006"/>
                  </a:lnTo>
                  <a:lnTo>
                    <a:pt x="0" y="144018"/>
                  </a:lnTo>
                  <a:lnTo>
                    <a:pt x="413003" y="144018"/>
                  </a:lnTo>
                  <a:lnTo>
                    <a:pt x="413003" y="192024"/>
                  </a:lnTo>
                  <a:lnTo>
                    <a:pt x="509016" y="96012"/>
                  </a:lnTo>
                  <a:lnTo>
                    <a:pt x="413003" y="0"/>
                  </a:lnTo>
                  <a:close/>
                </a:path>
              </a:pathLst>
            </a:custGeom>
            <a:solidFill>
              <a:srgbClr val="D24717"/>
            </a:solidFill>
          </p:spPr>
          <p:txBody>
            <a:bodyPr wrap="square" lIns="0" tIns="0" rIns="0" bIns="0" rtlCol="0"/>
            <a:lstStyle/>
            <a:p>
              <a:endParaRPr/>
            </a:p>
          </p:txBody>
        </p:sp>
        <p:sp>
          <p:nvSpPr>
            <p:cNvPr id="66" name="object 66"/>
            <p:cNvSpPr/>
            <p:nvPr/>
          </p:nvSpPr>
          <p:spPr>
            <a:xfrm>
              <a:off x="6894576" y="2417064"/>
              <a:ext cx="509270" cy="192405"/>
            </a:xfrm>
            <a:custGeom>
              <a:avLst/>
              <a:gdLst/>
              <a:ahLst/>
              <a:cxnLst/>
              <a:rect l="l" t="t" r="r" b="b"/>
              <a:pathLst>
                <a:path w="509270" h="192405">
                  <a:moveTo>
                    <a:pt x="0" y="48006"/>
                  </a:moveTo>
                  <a:lnTo>
                    <a:pt x="413003" y="48006"/>
                  </a:lnTo>
                  <a:lnTo>
                    <a:pt x="413003" y="0"/>
                  </a:lnTo>
                  <a:lnTo>
                    <a:pt x="509016" y="96012"/>
                  </a:lnTo>
                  <a:lnTo>
                    <a:pt x="413003" y="192024"/>
                  </a:lnTo>
                  <a:lnTo>
                    <a:pt x="413003" y="144018"/>
                  </a:lnTo>
                  <a:lnTo>
                    <a:pt x="0" y="144018"/>
                  </a:lnTo>
                  <a:lnTo>
                    <a:pt x="0" y="48006"/>
                  </a:lnTo>
                  <a:close/>
                </a:path>
              </a:pathLst>
            </a:custGeom>
            <a:ln w="12700">
              <a:solidFill>
                <a:srgbClr val="9B310D"/>
              </a:solidFill>
            </a:ln>
          </p:spPr>
          <p:txBody>
            <a:bodyPr wrap="square" lIns="0" tIns="0" rIns="0" bIns="0" rtlCol="0"/>
            <a:lstStyle/>
            <a:p>
              <a:endParaRPr/>
            </a:p>
          </p:txBody>
        </p:sp>
      </p:grpSp>
      <p:sp>
        <p:nvSpPr>
          <p:cNvPr id="67" name="object 67"/>
          <p:cNvSpPr txBox="1"/>
          <p:nvPr/>
        </p:nvSpPr>
        <p:spPr>
          <a:xfrm>
            <a:off x="7397495" y="2307335"/>
            <a:ext cx="876300" cy="467995"/>
          </a:xfrm>
          <a:prstGeom prst="rect">
            <a:avLst/>
          </a:prstGeom>
          <a:solidFill>
            <a:srgbClr val="D24717"/>
          </a:solidFill>
          <a:ln w="12700">
            <a:solidFill>
              <a:srgbClr val="9B310D"/>
            </a:solidFill>
          </a:ln>
        </p:spPr>
        <p:txBody>
          <a:bodyPr vert="horz" wrap="square" lIns="0" tIns="0" rIns="0" bIns="0" rtlCol="0">
            <a:spAutoFit/>
          </a:bodyPr>
          <a:lstStyle/>
          <a:p>
            <a:pPr marL="100330">
              <a:lnSpc>
                <a:spcPts val="1075"/>
              </a:lnSpc>
            </a:pPr>
            <a:r>
              <a:rPr sz="1000" spc="-10" dirty="0">
                <a:latin typeface="Rockwell"/>
                <a:cs typeface="Rockwell"/>
              </a:rPr>
              <a:t>Delivery</a:t>
            </a:r>
            <a:endParaRPr sz="1000">
              <a:latin typeface="Rockwell"/>
              <a:cs typeface="Rockwell"/>
            </a:endParaRPr>
          </a:p>
          <a:p>
            <a:pPr marL="100330" marR="222885">
              <a:lnSpc>
                <a:spcPct val="100000"/>
              </a:lnSpc>
            </a:pPr>
            <a:r>
              <a:rPr sz="1000" spc="-25" dirty="0">
                <a:latin typeface="Rockwell"/>
                <a:cs typeface="Rockwell"/>
              </a:rPr>
              <a:t>is </a:t>
            </a:r>
            <a:r>
              <a:rPr sz="1000" spc="-10" dirty="0">
                <a:latin typeface="Rockwell"/>
                <a:cs typeface="Rockwell"/>
              </a:rPr>
              <a:t>arranged</a:t>
            </a:r>
            <a:endParaRPr sz="1000">
              <a:latin typeface="Rockwell"/>
              <a:cs typeface="Rockwell"/>
            </a:endParaRPr>
          </a:p>
        </p:txBody>
      </p:sp>
      <p:grpSp>
        <p:nvGrpSpPr>
          <p:cNvPr id="68" name="object 68"/>
          <p:cNvGrpSpPr/>
          <p:nvPr/>
        </p:nvGrpSpPr>
        <p:grpSpPr>
          <a:xfrm>
            <a:off x="8270493" y="2410714"/>
            <a:ext cx="520700" cy="205104"/>
            <a:chOff x="8270493" y="2410714"/>
            <a:chExt cx="520700" cy="205104"/>
          </a:xfrm>
        </p:grpSpPr>
        <p:sp>
          <p:nvSpPr>
            <p:cNvPr id="69" name="object 69"/>
            <p:cNvSpPr/>
            <p:nvPr/>
          </p:nvSpPr>
          <p:spPr>
            <a:xfrm>
              <a:off x="8276843" y="2417064"/>
              <a:ext cx="508000" cy="192405"/>
            </a:xfrm>
            <a:custGeom>
              <a:avLst/>
              <a:gdLst/>
              <a:ahLst/>
              <a:cxnLst/>
              <a:rect l="l" t="t" r="r" b="b"/>
              <a:pathLst>
                <a:path w="508000" h="192405">
                  <a:moveTo>
                    <a:pt x="411479" y="0"/>
                  </a:moveTo>
                  <a:lnTo>
                    <a:pt x="411479" y="48006"/>
                  </a:lnTo>
                  <a:lnTo>
                    <a:pt x="0" y="48006"/>
                  </a:lnTo>
                  <a:lnTo>
                    <a:pt x="0" y="144018"/>
                  </a:lnTo>
                  <a:lnTo>
                    <a:pt x="411479" y="144018"/>
                  </a:lnTo>
                  <a:lnTo>
                    <a:pt x="411479" y="192024"/>
                  </a:lnTo>
                  <a:lnTo>
                    <a:pt x="507491" y="96012"/>
                  </a:lnTo>
                  <a:lnTo>
                    <a:pt x="411479" y="0"/>
                  </a:lnTo>
                  <a:close/>
                </a:path>
              </a:pathLst>
            </a:custGeom>
            <a:solidFill>
              <a:srgbClr val="D24717"/>
            </a:solidFill>
          </p:spPr>
          <p:txBody>
            <a:bodyPr wrap="square" lIns="0" tIns="0" rIns="0" bIns="0" rtlCol="0"/>
            <a:lstStyle/>
            <a:p>
              <a:endParaRPr/>
            </a:p>
          </p:txBody>
        </p:sp>
        <p:sp>
          <p:nvSpPr>
            <p:cNvPr id="70" name="object 70"/>
            <p:cNvSpPr/>
            <p:nvPr/>
          </p:nvSpPr>
          <p:spPr>
            <a:xfrm>
              <a:off x="8276843" y="2417064"/>
              <a:ext cx="508000" cy="192405"/>
            </a:xfrm>
            <a:custGeom>
              <a:avLst/>
              <a:gdLst/>
              <a:ahLst/>
              <a:cxnLst/>
              <a:rect l="l" t="t" r="r" b="b"/>
              <a:pathLst>
                <a:path w="508000" h="192405">
                  <a:moveTo>
                    <a:pt x="0" y="48006"/>
                  </a:moveTo>
                  <a:lnTo>
                    <a:pt x="411479" y="48006"/>
                  </a:lnTo>
                  <a:lnTo>
                    <a:pt x="411479" y="0"/>
                  </a:lnTo>
                  <a:lnTo>
                    <a:pt x="507491" y="96012"/>
                  </a:lnTo>
                  <a:lnTo>
                    <a:pt x="411479" y="192024"/>
                  </a:lnTo>
                  <a:lnTo>
                    <a:pt x="411479" y="144018"/>
                  </a:lnTo>
                  <a:lnTo>
                    <a:pt x="0" y="144018"/>
                  </a:lnTo>
                  <a:lnTo>
                    <a:pt x="0" y="48006"/>
                  </a:lnTo>
                  <a:close/>
                </a:path>
              </a:pathLst>
            </a:custGeom>
            <a:ln w="12700">
              <a:solidFill>
                <a:srgbClr val="9B310D"/>
              </a:solidFill>
            </a:ln>
          </p:spPr>
          <p:txBody>
            <a:bodyPr wrap="square" lIns="0" tIns="0" rIns="0" bIns="0" rtlCol="0"/>
            <a:lstStyle/>
            <a:p>
              <a:endParaRPr/>
            </a:p>
          </p:txBody>
        </p:sp>
      </p:grpSp>
      <p:sp>
        <p:nvSpPr>
          <p:cNvPr id="71" name="object 71"/>
          <p:cNvSpPr txBox="1"/>
          <p:nvPr/>
        </p:nvSpPr>
        <p:spPr>
          <a:xfrm>
            <a:off x="8779764" y="2307335"/>
            <a:ext cx="1239520" cy="530860"/>
          </a:xfrm>
          <a:prstGeom prst="rect">
            <a:avLst/>
          </a:prstGeom>
          <a:solidFill>
            <a:srgbClr val="D24717"/>
          </a:solidFill>
          <a:ln w="12700">
            <a:solidFill>
              <a:srgbClr val="9B310D"/>
            </a:solidFill>
          </a:ln>
        </p:spPr>
        <p:txBody>
          <a:bodyPr vert="horz" wrap="square" lIns="0" tIns="18415" rIns="0" bIns="0" rtlCol="0">
            <a:spAutoFit/>
          </a:bodyPr>
          <a:lstStyle/>
          <a:p>
            <a:pPr marL="49530" marR="100330">
              <a:lnSpc>
                <a:spcPct val="100000"/>
              </a:lnSpc>
              <a:spcBef>
                <a:spcPts val="145"/>
              </a:spcBef>
            </a:pPr>
            <a:r>
              <a:rPr sz="1000" dirty="0">
                <a:latin typeface="Rockwell"/>
                <a:cs typeface="Rockwell"/>
              </a:rPr>
              <a:t>The</a:t>
            </a:r>
            <a:r>
              <a:rPr sz="1000" spc="-20" dirty="0">
                <a:latin typeface="Rockwell"/>
                <a:cs typeface="Rockwell"/>
              </a:rPr>
              <a:t> </a:t>
            </a:r>
            <a:r>
              <a:rPr sz="1000" dirty="0">
                <a:latin typeface="Rockwell"/>
                <a:cs typeface="Rockwell"/>
              </a:rPr>
              <a:t>Farm</a:t>
            </a:r>
            <a:r>
              <a:rPr sz="1000" spc="-45" dirty="0">
                <a:latin typeface="Rockwell"/>
                <a:cs typeface="Rockwell"/>
              </a:rPr>
              <a:t> </a:t>
            </a:r>
            <a:r>
              <a:rPr sz="1000" spc="-10" dirty="0">
                <a:latin typeface="Rockwell"/>
                <a:cs typeface="Rockwell"/>
              </a:rPr>
              <a:t>receives </a:t>
            </a:r>
            <a:r>
              <a:rPr sz="1000" dirty="0">
                <a:latin typeface="Rockwell"/>
                <a:cs typeface="Rockwell"/>
              </a:rPr>
              <a:t>and</a:t>
            </a:r>
            <a:r>
              <a:rPr sz="1000" spc="-35" dirty="0">
                <a:latin typeface="Rockwell"/>
                <a:cs typeface="Rockwell"/>
              </a:rPr>
              <a:t> </a:t>
            </a:r>
            <a:r>
              <a:rPr sz="1000" dirty="0">
                <a:latin typeface="Rockwell"/>
                <a:cs typeface="Rockwell"/>
              </a:rPr>
              <a:t>verifies</a:t>
            </a:r>
            <a:r>
              <a:rPr sz="1000" spc="-40" dirty="0">
                <a:latin typeface="Rockwell"/>
                <a:cs typeface="Rockwell"/>
              </a:rPr>
              <a:t> </a:t>
            </a:r>
            <a:r>
              <a:rPr sz="1000" spc="-25" dirty="0">
                <a:latin typeface="Rockwell"/>
                <a:cs typeface="Rockwell"/>
              </a:rPr>
              <a:t>the </a:t>
            </a:r>
            <a:r>
              <a:rPr sz="1000" spc="-10" dirty="0">
                <a:latin typeface="Rockwell"/>
                <a:cs typeface="Rockwell"/>
              </a:rPr>
              <a:t>donation</a:t>
            </a:r>
            <a:endParaRPr sz="1000">
              <a:latin typeface="Rockwell"/>
              <a:cs typeface="Rockwell"/>
            </a:endParaRPr>
          </a:p>
        </p:txBody>
      </p:sp>
      <p:grpSp>
        <p:nvGrpSpPr>
          <p:cNvPr id="72" name="object 72"/>
          <p:cNvGrpSpPr/>
          <p:nvPr/>
        </p:nvGrpSpPr>
        <p:grpSpPr>
          <a:xfrm>
            <a:off x="10020045" y="2468626"/>
            <a:ext cx="521970" cy="205104"/>
            <a:chOff x="10020045" y="2468626"/>
            <a:chExt cx="521970" cy="205104"/>
          </a:xfrm>
        </p:grpSpPr>
        <p:sp>
          <p:nvSpPr>
            <p:cNvPr id="73" name="object 73"/>
            <p:cNvSpPr/>
            <p:nvPr/>
          </p:nvSpPr>
          <p:spPr>
            <a:xfrm>
              <a:off x="10026395" y="2474976"/>
              <a:ext cx="509270" cy="192405"/>
            </a:xfrm>
            <a:custGeom>
              <a:avLst/>
              <a:gdLst/>
              <a:ahLst/>
              <a:cxnLst/>
              <a:rect l="l" t="t" r="r" b="b"/>
              <a:pathLst>
                <a:path w="509270" h="192405">
                  <a:moveTo>
                    <a:pt x="413003" y="0"/>
                  </a:moveTo>
                  <a:lnTo>
                    <a:pt x="413003" y="48006"/>
                  </a:lnTo>
                  <a:lnTo>
                    <a:pt x="0" y="48006"/>
                  </a:lnTo>
                  <a:lnTo>
                    <a:pt x="0" y="144018"/>
                  </a:lnTo>
                  <a:lnTo>
                    <a:pt x="413003" y="144018"/>
                  </a:lnTo>
                  <a:lnTo>
                    <a:pt x="413003" y="192024"/>
                  </a:lnTo>
                  <a:lnTo>
                    <a:pt x="509015" y="96012"/>
                  </a:lnTo>
                  <a:lnTo>
                    <a:pt x="413003" y="0"/>
                  </a:lnTo>
                  <a:close/>
                </a:path>
              </a:pathLst>
            </a:custGeom>
            <a:solidFill>
              <a:srgbClr val="D24717"/>
            </a:solidFill>
          </p:spPr>
          <p:txBody>
            <a:bodyPr wrap="square" lIns="0" tIns="0" rIns="0" bIns="0" rtlCol="0"/>
            <a:lstStyle/>
            <a:p>
              <a:endParaRPr/>
            </a:p>
          </p:txBody>
        </p:sp>
        <p:sp>
          <p:nvSpPr>
            <p:cNvPr id="74" name="object 74"/>
            <p:cNvSpPr/>
            <p:nvPr/>
          </p:nvSpPr>
          <p:spPr>
            <a:xfrm>
              <a:off x="10026395" y="2474976"/>
              <a:ext cx="509270" cy="192405"/>
            </a:xfrm>
            <a:custGeom>
              <a:avLst/>
              <a:gdLst/>
              <a:ahLst/>
              <a:cxnLst/>
              <a:rect l="l" t="t" r="r" b="b"/>
              <a:pathLst>
                <a:path w="509270" h="192405">
                  <a:moveTo>
                    <a:pt x="0" y="48006"/>
                  </a:moveTo>
                  <a:lnTo>
                    <a:pt x="413003" y="48006"/>
                  </a:lnTo>
                  <a:lnTo>
                    <a:pt x="413003" y="0"/>
                  </a:lnTo>
                  <a:lnTo>
                    <a:pt x="509015" y="96012"/>
                  </a:lnTo>
                  <a:lnTo>
                    <a:pt x="413003" y="192024"/>
                  </a:lnTo>
                  <a:lnTo>
                    <a:pt x="413003" y="144018"/>
                  </a:lnTo>
                  <a:lnTo>
                    <a:pt x="0" y="144018"/>
                  </a:lnTo>
                  <a:lnTo>
                    <a:pt x="0" y="48006"/>
                  </a:lnTo>
                  <a:close/>
                </a:path>
              </a:pathLst>
            </a:custGeom>
            <a:ln w="12700">
              <a:solidFill>
                <a:srgbClr val="9B310D"/>
              </a:solidFill>
            </a:ln>
          </p:spPr>
          <p:txBody>
            <a:bodyPr wrap="square" lIns="0" tIns="0" rIns="0" bIns="0" rtlCol="0"/>
            <a:lstStyle/>
            <a:p>
              <a:endParaRPr/>
            </a:p>
          </p:txBody>
        </p:sp>
      </p:grpSp>
      <p:sp>
        <p:nvSpPr>
          <p:cNvPr id="75" name="object 75"/>
          <p:cNvSpPr txBox="1"/>
          <p:nvPr/>
        </p:nvSpPr>
        <p:spPr>
          <a:xfrm>
            <a:off x="10530840" y="2255520"/>
            <a:ext cx="1143000" cy="629920"/>
          </a:xfrm>
          <a:prstGeom prst="rect">
            <a:avLst/>
          </a:prstGeom>
          <a:solidFill>
            <a:srgbClr val="D24717"/>
          </a:solidFill>
          <a:ln w="12700">
            <a:solidFill>
              <a:srgbClr val="9B310D"/>
            </a:solidFill>
          </a:ln>
        </p:spPr>
        <p:txBody>
          <a:bodyPr vert="horz" wrap="square" lIns="0" tIns="0" rIns="0" bIns="0" rtlCol="0">
            <a:spAutoFit/>
          </a:bodyPr>
          <a:lstStyle/>
          <a:p>
            <a:pPr marL="50165">
              <a:lnSpc>
                <a:spcPts val="1135"/>
              </a:lnSpc>
            </a:pPr>
            <a:r>
              <a:rPr sz="1000" dirty="0">
                <a:latin typeface="Rockwell"/>
                <a:cs typeface="Rockwell"/>
              </a:rPr>
              <a:t>The</a:t>
            </a:r>
            <a:r>
              <a:rPr sz="1000" spc="-20" dirty="0">
                <a:latin typeface="Rockwell"/>
                <a:cs typeface="Rockwell"/>
              </a:rPr>
              <a:t> </a:t>
            </a:r>
            <a:r>
              <a:rPr sz="1000" spc="-10" dirty="0">
                <a:latin typeface="Rockwell"/>
                <a:cs typeface="Rockwell"/>
              </a:rPr>
              <a:t>donor</a:t>
            </a:r>
            <a:endParaRPr sz="1000">
              <a:latin typeface="Rockwell"/>
              <a:cs typeface="Rockwell"/>
            </a:endParaRPr>
          </a:p>
          <a:p>
            <a:pPr marL="50165" marR="217170">
              <a:lnSpc>
                <a:spcPct val="100000"/>
              </a:lnSpc>
            </a:pPr>
            <a:r>
              <a:rPr sz="1000" spc="-10" dirty="0">
                <a:latin typeface="Rockwell"/>
                <a:cs typeface="Rockwell"/>
              </a:rPr>
              <a:t>receives </a:t>
            </a:r>
            <a:r>
              <a:rPr sz="1000" dirty="0">
                <a:latin typeface="Rockwell"/>
                <a:cs typeface="Rockwell"/>
              </a:rPr>
              <a:t>vouchers</a:t>
            </a:r>
            <a:r>
              <a:rPr sz="1000" spc="-45" dirty="0">
                <a:latin typeface="Rockwell"/>
                <a:cs typeface="Rockwell"/>
              </a:rPr>
              <a:t> </a:t>
            </a:r>
            <a:r>
              <a:rPr sz="1000" spc="-20" dirty="0">
                <a:latin typeface="Rockwell"/>
                <a:cs typeface="Rockwell"/>
              </a:rPr>
              <a:t>from </a:t>
            </a:r>
            <a:r>
              <a:rPr sz="1000" dirty="0">
                <a:latin typeface="Rockwell"/>
                <a:cs typeface="Rockwell"/>
              </a:rPr>
              <a:t>the</a:t>
            </a:r>
            <a:r>
              <a:rPr sz="1000" spc="-15" dirty="0">
                <a:latin typeface="Rockwell"/>
                <a:cs typeface="Rockwell"/>
              </a:rPr>
              <a:t> </a:t>
            </a:r>
            <a:r>
              <a:rPr sz="1000" spc="-10" dirty="0">
                <a:latin typeface="Rockwell"/>
                <a:cs typeface="Rockwell"/>
              </a:rPr>
              <a:t>application</a:t>
            </a:r>
            <a:endParaRPr sz="1000">
              <a:latin typeface="Rockwell"/>
              <a:cs typeface="Rockwell"/>
            </a:endParaRPr>
          </a:p>
        </p:txBody>
      </p:sp>
      <p:sp>
        <p:nvSpPr>
          <p:cNvPr id="76" name="object 76"/>
          <p:cNvSpPr txBox="1"/>
          <p:nvPr/>
        </p:nvSpPr>
        <p:spPr>
          <a:xfrm>
            <a:off x="2770632" y="3171444"/>
            <a:ext cx="803275" cy="247015"/>
          </a:xfrm>
          <a:prstGeom prst="rect">
            <a:avLst/>
          </a:prstGeom>
          <a:solidFill>
            <a:srgbClr val="D24717"/>
          </a:solidFill>
          <a:ln w="12700">
            <a:solidFill>
              <a:srgbClr val="9B310D"/>
            </a:solidFill>
          </a:ln>
        </p:spPr>
        <p:txBody>
          <a:bodyPr vert="horz" wrap="square" lIns="0" tIns="0" rIns="0" bIns="0" rtlCol="0">
            <a:spAutoFit/>
          </a:bodyPr>
          <a:lstStyle/>
          <a:p>
            <a:pPr marL="92075">
              <a:lnSpc>
                <a:spcPts val="1185"/>
              </a:lnSpc>
            </a:pPr>
            <a:r>
              <a:rPr sz="1000" dirty="0">
                <a:latin typeface="Rockwell"/>
                <a:cs typeface="Rockwell"/>
              </a:rPr>
              <a:t>Want</a:t>
            </a:r>
            <a:r>
              <a:rPr sz="1000" spc="-25" dirty="0">
                <a:latin typeface="Rockwell"/>
                <a:cs typeface="Rockwell"/>
              </a:rPr>
              <a:t> </a:t>
            </a:r>
            <a:r>
              <a:rPr sz="1000" spc="-20" dirty="0">
                <a:latin typeface="Rockwell"/>
                <a:cs typeface="Rockwell"/>
              </a:rPr>
              <a:t>food</a:t>
            </a:r>
            <a:endParaRPr sz="1000">
              <a:latin typeface="Rockwell"/>
              <a:cs typeface="Rockwell"/>
            </a:endParaRPr>
          </a:p>
        </p:txBody>
      </p:sp>
      <p:grpSp>
        <p:nvGrpSpPr>
          <p:cNvPr id="77" name="object 77"/>
          <p:cNvGrpSpPr/>
          <p:nvPr/>
        </p:nvGrpSpPr>
        <p:grpSpPr>
          <a:xfrm>
            <a:off x="2035810" y="3215385"/>
            <a:ext cx="759460" cy="205104"/>
            <a:chOff x="2035810" y="3215385"/>
            <a:chExt cx="759460" cy="205104"/>
          </a:xfrm>
        </p:grpSpPr>
        <p:sp>
          <p:nvSpPr>
            <p:cNvPr id="78" name="object 78"/>
            <p:cNvSpPr/>
            <p:nvPr/>
          </p:nvSpPr>
          <p:spPr>
            <a:xfrm>
              <a:off x="2042160" y="3221735"/>
              <a:ext cx="746760" cy="192405"/>
            </a:xfrm>
            <a:custGeom>
              <a:avLst/>
              <a:gdLst/>
              <a:ahLst/>
              <a:cxnLst/>
              <a:rect l="l" t="t" r="r" b="b"/>
              <a:pathLst>
                <a:path w="746760" h="192404">
                  <a:moveTo>
                    <a:pt x="650747" y="0"/>
                  </a:moveTo>
                  <a:lnTo>
                    <a:pt x="650747" y="48005"/>
                  </a:lnTo>
                  <a:lnTo>
                    <a:pt x="0" y="48005"/>
                  </a:lnTo>
                  <a:lnTo>
                    <a:pt x="0" y="144017"/>
                  </a:lnTo>
                  <a:lnTo>
                    <a:pt x="650747" y="144017"/>
                  </a:lnTo>
                  <a:lnTo>
                    <a:pt x="650747" y="192024"/>
                  </a:lnTo>
                  <a:lnTo>
                    <a:pt x="746759" y="96012"/>
                  </a:lnTo>
                  <a:lnTo>
                    <a:pt x="650747" y="0"/>
                  </a:lnTo>
                  <a:close/>
                </a:path>
              </a:pathLst>
            </a:custGeom>
            <a:solidFill>
              <a:srgbClr val="D24717"/>
            </a:solidFill>
          </p:spPr>
          <p:txBody>
            <a:bodyPr wrap="square" lIns="0" tIns="0" rIns="0" bIns="0" rtlCol="0"/>
            <a:lstStyle/>
            <a:p>
              <a:endParaRPr/>
            </a:p>
          </p:txBody>
        </p:sp>
        <p:sp>
          <p:nvSpPr>
            <p:cNvPr id="79" name="object 79"/>
            <p:cNvSpPr/>
            <p:nvPr/>
          </p:nvSpPr>
          <p:spPr>
            <a:xfrm>
              <a:off x="2042160" y="3221735"/>
              <a:ext cx="746760" cy="192405"/>
            </a:xfrm>
            <a:custGeom>
              <a:avLst/>
              <a:gdLst/>
              <a:ahLst/>
              <a:cxnLst/>
              <a:rect l="l" t="t" r="r" b="b"/>
              <a:pathLst>
                <a:path w="746760" h="192404">
                  <a:moveTo>
                    <a:pt x="0" y="48005"/>
                  </a:moveTo>
                  <a:lnTo>
                    <a:pt x="650747" y="48005"/>
                  </a:lnTo>
                  <a:lnTo>
                    <a:pt x="650747" y="0"/>
                  </a:lnTo>
                  <a:lnTo>
                    <a:pt x="746759" y="96012"/>
                  </a:lnTo>
                  <a:lnTo>
                    <a:pt x="650747" y="192024"/>
                  </a:lnTo>
                  <a:lnTo>
                    <a:pt x="650747" y="144017"/>
                  </a:lnTo>
                  <a:lnTo>
                    <a:pt x="0" y="144017"/>
                  </a:lnTo>
                  <a:lnTo>
                    <a:pt x="0" y="48005"/>
                  </a:lnTo>
                  <a:close/>
                </a:path>
              </a:pathLst>
            </a:custGeom>
            <a:ln w="12700">
              <a:solidFill>
                <a:srgbClr val="9B310D"/>
              </a:solidFill>
            </a:ln>
          </p:spPr>
          <p:txBody>
            <a:bodyPr wrap="square" lIns="0" tIns="0" rIns="0" bIns="0" rtlCol="0"/>
            <a:lstStyle/>
            <a:p>
              <a:endParaRPr/>
            </a:p>
          </p:txBody>
        </p:sp>
      </p:grpSp>
      <p:grpSp>
        <p:nvGrpSpPr>
          <p:cNvPr id="80" name="object 80"/>
          <p:cNvGrpSpPr/>
          <p:nvPr/>
        </p:nvGrpSpPr>
        <p:grpSpPr>
          <a:xfrm>
            <a:off x="3564382" y="3194050"/>
            <a:ext cx="521970" cy="205104"/>
            <a:chOff x="3564382" y="3194050"/>
            <a:chExt cx="521970" cy="205104"/>
          </a:xfrm>
        </p:grpSpPr>
        <p:sp>
          <p:nvSpPr>
            <p:cNvPr id="81" name="object 81"/>
            <p:cNvSpPr/>
            <p:nvPr/>
          </p:nvSpPr>
          <p:spPr>
            <a:xfrm>
              <a:off x="3570732" y="3200400"/>
              <a:ext cx="509270" cy="192405"/>
            </a:xfrm>
            <a:custGeom>
              <a:avLst/>
              <a:gdLst/>
              <a:ahLst/>
              <a:cxnLst/>
              <a:rect l="l" t="t" r="r" b="b"/>
              <a:pathLst>
                <a:path w="509270" h="192404">
                  <a:moveTo>
                    <a:pt x="413003" y="0"/>
                  </a:moveTo>
                  <a:lnTo>
                    <a:pt x="413003" y="48005"/>
                  </a:lnTo>
                  <a:lnTo>
                    <a:pt x="0" y="48005"/>
                  </a:lnTo>
                  <a:lnTo>
                    <a:pt x="0" y="144017"/>
                  </a:lnTo>
                  <a:lnTo>
                    <a:pt x="413003" y="144017"/>
                  </a:lnTo>
                  <a:lnTo>
                    <a:pt x="413003" y="192024"/>
                  </a:lnTo>
                  <a:lnTo>
                    <a:pt x="509015" y="96012"/>
                  </a:lnTo>
                  <a:lnTo>
                    <a:pt x="413003" y="0"/>
                  </a:lnTo>
                  <a:close/>
                </a:path>
              </a:pathLst>
            </a:custGeom>
            <a:solidFill>
              <a:srgbClr val="D24717"/>
            </a:solidFill>
          </p:spPr>
          <p:txBody>
            <a:bodyPr wrap="square" lIns="0" tIns="0" rIns="0" bIns="0" rtlCol="0"/>
            <a:lstStyle/>
            <a:p>
              <a:endParaRPr/>
            </a:p>
          </p:txBody>
        </p:sp>
        <p:sp>
          <p:nvSpPr>
            <p:cNvPr id="82" name="object 82"/>
            <p:cNvSpPr/>
            <p:nvPr/>
          </p:nvSpPr>
          <p:spPr>
            <a:xfrm>
              <a:off x="3570732" y="3200400"/>
              <a:ext cx="509270" cy="192405"/>
            </a:xfrm>
            <a:custGeom>
              <a:avLst/>
              <a:gdLst/>
              <a:ahLst/>
              <a:cxnLst/>
              <a:rect l="l" t="t" r="r" b="b"/>
              <a:pathLst>
                <a:path w="509270" h="192404">
                  <a:moveTo>
                    <a:pt x="0" y="48005"/>
                  </a:moveTo>
                  <a:lnTo>
                    <a:pt x="413003" y="48005"/>
                  </a:lnTo>
                  <a:lnTo>
                    <a:pt x="413003" y="0"/>
                  </a:lnTo>
                  <a:lnTo>
                    <a:pt x="509015" y="96012"/>
                  </a:lnTo>
                  <a:lnTo>
                    <a:pt x="413003" y="192024"/>
                  </a:lnTo>
                  <a:lnTo>
                    <a:pt x="413003"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83" name="object 83"/>
          <p:cNvSpPr txBox="1"/>
          <p:nvPr/>
        </p:nvSpPr>
        <p:spPr>
          <a:xfrm>
            <a:off x="4088891" y="2996183"/>
            <a:ext cx="1280160" cy="647700"/>
          </a:xfrm>
          <a:prstGeom prst="rect">
            <a:avLst/>
          </a:prstGeom>
          <a:solidFill>
            <a:srgbClr val="D24717"/>
          </a:solidFill>
          <a:ln w="12700">
            <a:solidFill>
              <a:srgbClr val="9B310D"/>
            </a:solidFill>
          </a:ln>
        </p:spPr>
        <p:txBody>
          <a:bodyPr vert="horz" wrap="square" lIns="0" tIns="10795" rIns="0" bIns="0" rtlCol="0">
            <a:spAutoFit/>
          </a:bodyPr>
          <a:lstStyle/>
          <a:p>
            <a:pPr marL="67310" marR="12700">
              <a:lnSpc>
                <a:spcPct val="100000"/>
              </a:lnSpc>
              <a:spcBef>
                <a:spcPts val="85"/>
              </a:spcBef>
            </a:pPr>
            <a:r>
              <a:rPr sz="1000" dirty="0">
                <a:latin typeface="Rockwell"/>
                <a:cs typeface="Rockwell"/>
              </a:rPr>
              <a:t>The</a:t>
            </a:r>
            <a:r>
              <a:rPr sz="1000" spc="10" dirty="0">
                <a:latin typeface="Rockwell"/>
                <a:cs typeface="Rockwell"/>
              </a:rPr>
              <a:t> </a:t>
            </a:r>
            <a:r>
              <a:rPr sz="1000" spc="-10" dirty="0">
                <a:latin typeface="Rockwell"/>
                <a:cs typeface="Rockwell"/>
              </a:rPr>
              <a:t>application</a:t>
            </a:r>
            <a:r>
              <a:rPr sz="1000" spc="15" dirty="0">
                <a:latin typeface="Rockwell"/>
                <a:cs typeface="Rockwell"/>
              </a:rPr>
              <a:t> </a:t>
            </a:r>
            <a:r>
              <a:rPr sz="1000" spc="-20" dirty="0">
                <a:latin typeface="Rockwell"/>
                <a:cs typeface="Rockwell"/>
              </a:rPr>
              <a:t>will </a:t>
            </a:r>
            <a:r>
              <a:rPr sz="1000" dirty="0">
                <a:latin typeface="Rockwell"/>
                <a:cs typeface="Rockwell"/>
              </a:rPr>
              <a:t>match</a:t>
            </a:r>
            <a:r>
              <a:rPr sz="1000" spc="-35" dirty="0">
                <a:latin typeface="Rockwell"/>
                <a:cs typeface="Rockwell"/>
              </a:rPr>
              <a:t> </a:t>
            </a:r>
            <a:r>
              <a:rPr sz="1000" dirty="0">
                <a:latin typeface="Rockwell"/>
                <a:cs typeface="Rockwell"/>
              </a:rPr>
              <a:t>users</a:t>
            </a:r>
            <a:r>
              <a:rPr sz="1000" spc="-35" dirty="0">
                <a:latin typeface="Rockwell"/>
                <a:cs typeface="Rockwell"/>
              </a:rPr>
              <a:t> </a:t>
            </a:r>
            <a:r>
              <a:rPr sz="1000" dirty="0">
                <a:latin typeface="Rockwell"/>
                <a:cs typeface="Rockwell"/>
              </a:rPr>
              <a:t>with</a:t>
            </a:r>
            <a:r>
              <a:rPr sz="1000" spc="-25" dirty="0">
                <a:latin typeface="Rockwell"/>
                <a:cs typeface="Rockwell"/>
              </a:rPr>
              <a:t> the </a:t>
            </a:r>
            <a:r>
              <a:rPr sz="1000" dirty="0">
                <a:latin typeface="Rockwell"/>
                <a:cs typeface="Rockwell"/>
              </a:rPr>
              <a:t>nearest</a:t>
            </a:r>
            <a:r>
              <a:rPr sz="1000" spc="-45" dirty="0">
                <a:latin typeface="Rockwell"/>
                <a:cs typeface="Rockwell"/>
              </a:rPr>
              <a:t> </a:t>
            </a:r>
            <a:r>
              <a:rPr sz="1000" dirty="0">
                <a:latin typeface="Rockwell"/>
                <a:cs typeface="Rockwell"/>
              </a:rPr>
              <a:t>donor</a:t>
            </a:r>
            <a:r>
              <a:rPr sz="1000" spc="-40" dirty="0">
                <a:latin typeface="Rockwell"/>
                <a:cs typeface="Rockwell"/>
              </a:rPr>
              <a:t> </a:t>
            </a:r>
            <a:r>
              <a:rPr sz="1000" spc="-25" dirty="0">
                <a:latin typeface="Rockwell"/>
                <a:cs typeface="Rockwell"/>
              </a:rPr>
              <a:t>in </a:t>
            </a:r>
            <a:r>
              <a:rPr sz="1000" dirty="0">
                <a:latin typeface="Rockwell"/>
                <a:cs typeface="Rockwell"/>
              </a:rPr>
              <a:t>their</a:t>
            </a:r>
            <a:r>
              <a:rPr sz="1000" spc="-35" dirty="0">
                <a:latin typeface="Rockwell"/>
                <a:cs typeface="Rockwell"/>
              </a:rPr>
              <a:t> </a:t>
            </a:r>
            <a:r>
              <a:rPr sz="1000" spc="-10" dirty="0">
                <a:latin typeface="Rockwell"/>
                <a:cs typeface="Rockwell"/>
              </a:rPr>
              <a:t>vicinity</a:t>
            </a:r>
            <a:endParaRPr sz="1000">
              <a:latin typeface="Rockwell"/>
              <a:cs typeface="Rockwell"/>
            </a:endParaRPr>
          </a:p>
        </p:txBody>
      </p:sp>
      <p:sp>
        <p:nvSpPr>
          <p:cNvPr id="84" name="object 84"/>
          <p:cNvSpPr txBox="1"/>
          <p:nvPr/>
        </p:nvSpPr>
        <p:spPr>
          <a:xfrm>
            <a:off x="2741676" y="4555235"/>
            <a:ext cx="802005" cy="247015"/>
          </a:xfrm>
          <a:prstGeom prst="rect">
            <a:avLst/>
          </a:prstGeom>
          <a:solidFill>
            <a:srgbClr val="D24717"/>
          </a:solidFill>
          <a:ln w="12700">
            <a:solidFill>
              <a:srgbClr val="9B310D"/>
            </a:solidFill>
          </a:ln>
        </p:spPr>
        <p:txBody>
          <a:bodyPr vert="horz" wrap="square" lIns="0" tIns="19685" rIns="0" bIns="0" rtlCol="0">
            <a:spAutoFit/>
          </a:bodyPr>
          <a:lstStyle/>
          <a:p>
            <a:pPr marL="31750">
              <a:lnSpc>
                <a:spcPct val="100000"/>
              </a:lnSpc>
              <a:spcBef>
                <a:spcPts val="155"/>
              </a:spcBef>
            </a:pPr>
            <a:r>
              <a:rPr sz="1000" dirty="0">
                <a:latin typeface="Rockwell"/>
                <a:cs typeface="Rockwell"/>
              </a:rPr>
              <a:t>Deliver</a:t>
            </a:r>
            <a:r>
              <a:rPr sz="1000" spc="-60" dirty="0">
                <a:latin typeface="Rockwell"/>
                <a:cs typeface="Rockwell"/>
              </a:rPr>
              <a:t> </a:t>
            </a:r>
            <a:r>
              <a:rPr sz="1000" spc="-20" dirty="0">
                <a:latin typeface="Rockwell"/>
                <a:cs typeface="Rockwell"/>
              </a:rPr>
              <a:t>food</a:t>
            </a:r>
            <a:endParaRPr sz="1000">
              <a:latin typeface="Rockwell"/>
              <a:cs typeface="Rockwell"/>
            </a:endParaRPr>
          </a:p>
        </p:txBody>
      </p:sp>
      <p:grpSp>
        <p:nvGrpSpPr>
          <p:cNvPr id="85" name="object 85"/>
          <p:cNvGrpSpPr/>
          <p:nvPr/>
        </p:nvGrpSpPr>
        <p:grpSpPr>
          <a:xfrm>
            <a:off x="2005329" y="4599178"/>
            <a:ext cx="759460" cy="205104"/>
            <a:chOff x="2005329" y="4599178"/>
            <a:chExt cx="759460" cy="205104"/>
          </a:xfrm>
        </p:grpSpPr>
        <p:sp>
          <p:nvSpPr>
            <p:cNvPr id="86" name="object 86"/>
            <p:cNvSpPr/>
            <p:nvPr/>
          </p:nvSpPr>
          <p:spPr>
            <a:xfrm>
              <a:off x="2011679" y="4605528"/>
              <a:ext cx="746760" cy="192405"/>
            </a:xfrm>
            <a:custGeom>
              <a:avLst/>
              <a:gdLst/>
              <a:ahLst/>
              <a:cxnLst/>
              <a:rect l="l" t="t" r="r" b="b"/>
              <a:pathLst>
                <a:path w="746760" h="192404">
                  <a:moveTo>
                    <a:pt x="650747" y="0"/>
                  </a:moveTo>
                  <a:lnTo>
                    <a:pt x="650747" y="48006"/>
                  </a:lnTo>
                  <a:lnTo>
                    <a:pt x="0" y="48006"/>
                  </a:lnTo>
                  <a:lnTo>
                    <a:pt x="0" y="144018"/>
                  </a:lnTo>
                  <a:lnTo>
                    <a:pt x="650747" y="144018"/>
                  </a:lnTo>
                  <a:lnTo>
                    <a:pt x="650747" y="192024"/>
                  </a:lnTo>
                  <a:lnTo>
                    <a:pt x="746759" y="96012"/>
                  </a:lnTo>
                  <a:lnTo>
                    <a:pt x="650747" y="0"/>
                  </a:lnTo>
                  <a:close/>
                </a:path>
              </a:pathLst>
            </a:custGeom>
            <a:solidFill>
              <a:srgbClr val="D24717"/>
            </a:solidFill>
          </p:spPr>
          <p:txBody>
            <a:bodyPr wrap="square" lIns="0" tIns="0" rIns="0" bIns="0" rtlCol="0"/>
            <a:lstStyle/>
            <a:p>
              <a:endParaRPr/>
            </a:p>
          </p:txBody>
        </p:sp>
        <p:sp>
          <p:nvSpPr>
            <p:cNvPr id="87" name="object 87"/>
            <p:cNvSpPr/>
            <p:nvPr/>
          </p:nvSpPr>
          <p:spPr>
            <a:xfrm>
              <a:off x="2011679" y="4605528"/>
              <a:ext cx="746760" cy="192405"/>
            </a:xfrm>
            <a:custGeom>
              <a:avLst/>
              <a:gdLst/>
              <a:ahLst/>
              <a:cxnLst/>
              <a:rect l="l" t="t" r="r" b="b"/>
              <a:pathLst>
                <a:path w="746760" h="192404">
                  <a:moveTo>
                    <a:pt x="0" y="48006"/>
                  </a:moveTo>
                  <a:lnTo>
                    <a:pt x="650747" y="48006"/>
                  </a:lnTo>
                  <a:lnTo>
                    <a:pt x="650747" y="0"/>
                  </a:lnTo>
                  <a:lnTo>
                    <a:pt x="746759" y="96012"/>
                  </a:lnTo>
                  <a:lnTo>
                    <a:pt x="650747" y="192024"/>
                  </a:lnTo>
                  <a:lnTo>
                    <a:pt x="650747" y="144018"/>
                  </a:lnTo>
                  <a:lnTo>
                    <a:pt x="0" y="144018"/>
                  </a:lnTo>
                  <a:lnTo>
                    <a:pt x="0" y="48006"/>
                  </a:lnTo>
                  <a:close/>
                </a:path>
              </a:pathLst>
            </a:custGeom>
            <a:ln w="12700">
              <a:solidFill>
                <a:srgbClr val="9B310D"/>
              </a:solidFill>
            </a:ln>
          </p:spPr>
          <p:txBody>
            <a:bodyPr wrap="square" lIns="0" tIns="0" rIns="0" bIns="0" rtlCol="0"/>
            <a:lstStyle/>
            <a:p>
              <a:endParaRPr/>
            </a:p>
          </p:txBody>
        </p:sp>
      </p:grpSp>
      <p:grpSp>
        <p:nvGrpSpPr>
          <p:cNvPr id="88" name="object 88"/>
          <p:cNvGrpSpPr/>
          <p:nvPr/>
        </p:nvGrpSpPr>
        <p:grpSpPr>
          <a:xfrm>
            <a:off x="3535426" y="4576317"/>
            <a:ext cx="520700" cy="205104"/>
            <a:chOff x="3535426" y="4576317"/>
            <a:chExt cx="520700" cy="205104"/>
          </a:xfrm>
        </p:grpSpPr>
        <p:sp>
          <p:nvSpPr>
            <p:cNvPr id="89" name="object 89"/>
            <p:cNvSpPr/>
            <p:nvPr/>
          </p:nvSpPr>
          <p:spPr>
            <a:xfrm>
              <a:off x="3541776" y="4582667"/>
              <a:ext cx="508000" cy="192405"/>
            </a:xfrm>
            <a:custGeom>
              <a:avLst/>
              <a:gdLst/>
              <a:ahLst/>
              <a:cxnLst/>
              <a:rect l="l" t="t" r="r" b="b"/>
              <a:pathLst>
                <a:path w="508000" h="192404">
                  <a:moveTo>
                    <a:pt x="411479" y="0"/>
                  </a:moveTo>
                  <a:lnTo>
                    <a:pt x="411479" y="48005"/>
                  </a:lnTo>
                  <a:lnTo>
                    <a:pt x="0" y="48005"/>
                  </a:lnTo>
                  <a:lnTo>
                    <a:pt x="0" y="144017"/>
                  </a:lnTo>
                  <a:lnTo>
                    <a:pt x="411479" y="144017"/>
                  </a:lnTo>
                  <a:lnTo>
                    <a:pt x="411479" y="192023"/>
                  </a:lnTo>
                  <a:lnTo>
                    <a:pt x="507491" y="96011"/>
                  </a:lnTo>
                  <a:lnTo>
                    <a:pt x="411479" y="0"/>
                  </a:lnTo>
                  <a:close/>
                </a:path>
              </a:pathLst>
            </a:custGeom>
            <a:solidFill>
              <a:srgbClr val="D24717"/>
            </a:solidFill>
          </p:spPr>
          <p:txBody>
            <a:bodyPr wrap="square" lIns="0" tIns="0" rIns="0" bIns="0" rtlCol="0"/>
            <a:lstStyle/>
            <a:p>
              <a:endParaRPr/>
            </a:p>
          </p:txBody>
        </p:sp>
        <p:sp>
          <p:nvSpPr>
            <p:cNvPr id="90" name="object 90"/>
            <p:cNvSpPr/>
            <p:nvPr/>
          </p:nvSpPr>
          <p:spPr>
            <a:xfrm>
              <a:off x="3541776" y="4582667"/>
              <a:ext cx="508000" cy="192405"/>
            </a:xfrm>
            <a:custGeom>
              <a:avLst/>
              <a:gdLst/>
              <a:ahLst/>
              <a:cxnLst/>
              <a:rect l="l" t="t" r="r" b="b"/>
              <a:pathLst>
                <a:path w="508000" h="192404">
                  <a:moveTo>
                    <a:pt x="0" y="48005"/>
                  </a:moveTo>
                  <a:lnTo>
                    <a:pt x="411479" y="48005"/>
                  </a:lnTo>
                  <a:lnTo>
                    <a:pt x="411479" y="0"/>
                  </a:lnTo>
                  <a:lnTo>
                    <a:pt x="507491" y="96011"/>
                  </a:lnTo>
                  <a:lnTo>
                    <a:pt x="411479" y="192023"/>
                  </a:lnTo>
                  <a:lnTo>
                    <a:pt x="411479"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91" name="object 91"/>
          <p:cNvSpPr txBox="1"/>
          <p:nvPr/>
        </p:nvSpPr>
        <p:spPr>
          <a:xfrm>
            <a:off x="4058411" y="4379976"/>
            <a:ext cx="1280160" cy="647700"/>
          </a:xfrm>
          <a:prstGeom prst="rect">
            <a:avLst/>
          </a:prstGeom>
          <a:solidFill>
            <a:srgbClr val="D24717"/>
          </a:solidFill>
          <a:ln w="12700">
            <a:solidFill>
              <a:srgbClr val="9B310D"/>
            </a:solidFill>
          </a:ln>
        </p:spPr>
        <p:txBody>
          <a:bodyPr vert="horz" wrap="square" lIns="0" tIns="10160" rIns="0" bIns="0" rtlCol="0">
            <a:spAutoFit/>
          </a:bodyPr>
          <a:lstStyle/>
          <a:p>
            <a:pPr marL="67945" marR="12700">
              <a:lnSpc>
                <a:spcPct val="100000"/>
              </a:lnSpc>
              <a:spcBef>
                <a:spcPts val="80"/>
              </a:spcBef>
            </a:pPr>
            <a:r>
              <a:rPr sz="1000" dirty="0">
                <a:latin typeface="Rockwell"/>
                <a:cs typeface="Rockwell"/>
              </a:rPr>
              <a:t>The</a:t>
            </a:r>
            <a:r>
              <a:rPr sz="1000" spc="10" dirty="0">
                <a:latin typeface="Rockwell"/>
                <a:cs typeface="Rockwell"/>
              </a:rPr>
              <a:t> </a:t>
            </a:r>
            <a:r>
              <a:rPr sz="1000" spc="-10" dirty="0">
                <a:latin typeface="Rockwell"/>
                <a:cs typeface="Rockwell"/>
              </a:rPr>
              <a:t>application</a:t>
            </a:r>
            <a:r>
              <a:rPr sz="1000" spc="15" dirty="0">
                <a:latin typeface="Rockwell"/>
                <a:cs typeface="Rockwell"/>
              </a:rPr>
              <a:t> </a:t>
            </a:r>
            <a:r>
              <a:rPr sz="1000" spc="-20" dirty="0">
                <a:latin typeface="Rockwell"/>
                <a:cs typeface="Rockwell"/>
              </a:rPr>
              <a:t>will </a:t>
            </a:r>
            <a:r>
              <a:rPr sz="1000" dirty="0">
                <a:latin typeface="Rockwell"/>
                <a:cs typeface="Rockwell"/>
              </a:rPr>
              <a:t>match</a:t>
            </a:r>
            <a:r>
              <a:rPr sz="1000" spc="-35" dirty="0">
                <a:latin typeface="Rockwell"/>
                <a:cs typeface="Rockwell"/>
              </a:rPr>
              <a:t> </a:t>
            </a:r>
            <a:r>
              <a:rPr sz="1000" dirty="0">
                <a:latin typeface="Rockwell"/>
                <a:cs typeface="Rockwell"/>
              </a:rPr>
              <a:t>users</a:t>
            </a:r>
            <a:r>
              <a:rPr sz="1000" spc="-35" dirty="0">
                <a:latin typeface="Rockwell"/>
                <a:cs typeface="Rockwell"/>
              </a:rPr>
              <a:t> </a:t>
            </a:r>
            <a:r>
              <a:rPr sz="1000" dirty="0">
                <a:latin typeface="Rockwell"/>
                <a:cs typeface="Rockwell"/>
              </a:rPr>
              <a:t>with</a:t>
            </a:r>
            <a:r>
              <a:rPr sz="1000" spc="-25" dirty="0">
                <a:latin typeface="Rockwell"/>
                <a:cs typeface="Rockwell"/>
              </a:rPr>
              <a:t> the </a:t>
            </a:r>
            <a:r>
              <a:rPr sz="1000" dirty="0">
                <a:latin typeface="Rockwell"/>
                <a:cs typeface="Rockwell"/>
              </a:rPr>
              <a:t>nearest</a:t>
            </a:r>
            <a:r>
              <a:rPr sz="1000" spc="-45" dirty="0">
                <a:latin typeface="Rockwell"/>
                <a:cs typeface="Rockwell"/>
              </a:rPr>
              <a:t> </a:t>
            </a:r>
            <a:r>
              <a:rPr sz="1000" dirty="0">
                <a:latin typeface="Rockwell"/>
                <a:cs typeface="Rockwell"/>
              </a:rPr>
              <a:t>donor</a:t>
            </a:r>
            <a:r>
              <a:rPr sz="1000" spc="-40" dirty="0">
                <a:latin typeface="Rockwell"/>
                <a:cs typeface="Rockwell"/>
              </a:rPr>
              <a:t> </a:t>
            </a:r>
            <a:r>
              <a:rPr sz="1000" spc="-25" dirty="0">
                <a:latin typeface="Rockwell"/>
                <a:cs typeface="Rockwell"/>
              </a:rPr>
              <a:t>in </a:t>
            </a:r>
            <a:r>
              <a:rPr sz="1000" dirty="0">
                <a:latin typeface="Rockwell"/>
                <a:cs typeface="Rockwell"/>
              </a:rPr>
              <a:t>their</a:t>
            </a:r>
            <a:r>
              <a:rPr sz="1000" spc="-35" dirty="0">
                <a:latin typeface="Rockwell"/>
                <a:cs typeface="Rockwell"/>
              </a:rPr>
              <a:t> </a:t>
            </a:r>
            <a:r>
              <a:rPr sz="1000" spc="-10" dirty="0">
                <a:latin typeface="Rockwell"/>
                <a:cs typeface="Rockwell"/>
              </a:rPr>
              <a:t>vicinity</a:t>
            </a:r>
            <a:endParaRPr sz="1000">
              <a:latin typeface="Rockwell"/>
              <a:cs typeface="Rockwell"/>
            </a:endParaRPr>
          </a:p>
        </p:txBody>
      </p:sp>
      <p:grpSp>
        <p:nvGrpSpPr>
          <p:cNvPr id="92" name="object 92"/>
          <p:cNvGrpSpPr/>
          <p:nvPr/>
        </p:nvGrpSpPr>
        <p:grpSpPr>
          <a:xfrm>
            <a:off x="5341365" y="4593082"/>
            <a:ext cx="520700" cy="205104"/>
            <a:chOff x="5341365" y="4593082"/>
            <a:chExt cx="520700" cy="205104"/>
          </a:xfrm>
        </p:grpSpPr>
        <p:sp>
          <p:nvSpPr>
            <p:cNvPr id="93" name="object 93"/>
            <p:cNvSpPr/>
            <p:nvPr/>
          </p:nvSpPr>
          <p:spPr>
            <a:xfrm>
              <a:off x="5347715" y="4599432"/>
              <a:ext cx="508000" cy="192405"/>
            </a:xfrm>
            <a:custGeom>
              <a:avLst/>
              <a:gdLst/>
              <a:ahLst/>
              <a:cxnLst/>
              <a:rect l="l" t="t" r="r" b="b"/>
              <a:pathLst>
                <a:path w="508000" h="192404">
                  <a:moveTo>
                    <a:pt x="411480" y="0"/>
                  </a:moveTo>
                  <a:lnTo>
                    <a:pt x="411480" y="48006"/>
                  </a:lnTo>
                  <a:lnTo>
                    <a:pt x="0" y="48006"/>
                  </a:lnTo>
                  <a:lnTo>
                    <a:pt x="0" y="144018"/>
                  </a:lnTo>
                  <a:lnTo>
                    <a:pt x="411480" y="144018"/>
                  </a:lnTo>
                  <a:lnTo>
                    <a:pt x="411480" y="192024"/>
                  </a:lnTo>
                  <a:lnTo>
                    <a:pt x="507492" y="96012"/>
                  </a:lnTo>
                  <a:lnTo>
                    <a:pt x="411480" y="0"/>
                  </a:lnTo>
                  <a:close/>
                </a:path>
              </a:pathLst>
            </a:custGeom>
            <a:solidFill>
              <a:srgbClr val="D24717"/>
            </a:solidFill>
          </p:spPr>
          <p:txBody>
            <a:bodyPr wrap="square" lIns="0" tIns="0" rIns="0" bIns="0" rtlCol="0"/>
            <a:lstStyle/>
            <a:p>
              <a:endParaRPr/>
            </a:p>
          </p:txBody>
        </p:sp>
        <p:sp>
          <p:nvSpPr>
            <p:cNvPr id="94" name="object 94"/>
            <p:cNvSpPr/>
            <p:nvPr/>
          </p:nvSpPr>
          <p:spPr>
            <a:xfrm>
              <a:off x="5347715" y="4599432"/>
              <a:ext cx="508000" cy="192405"/>
            </a:xfrm>
            <a:custGeom>
              <a:avLst/>
              <a:gdLst/>
              <a:ahLst/>
              <a:cxnLst/>
              <a:rect l="l" t="t" r="r" b="b"/>
              <a:pathLst>
                <a:path w="508000" h="192404">
                  <a:moveTo>
                    <a:pt x="0" y="48006"/>
                  </a:moveTo>
                  <a:lnTo>
                    <a:pt x="411480" y="48006"/>
                  </a:lnTo>
                  <a:lnTo>
                    <a:pt x="411480" y="0"/>
                  </a:lnTo>
                  <a:lnTo>
                    <a:pt x="507492" y="96012"/>
                  </a:lnTo>
                  <a:lnTo>
                    <a:pt x="411480" y="192024"/>
                  </a:lnTo>
                  <a:lnTo>
                    <a:pt x="411480" y="144018"/>
                  </a:lnTo>
                  <a:lnTo>
                    <a:pt x="0" y="144018"/>
                  </a:lnTo>
                  <a:lnTo>
                    <a:pt x="0" y="48006"/>
                  </a:lnTo>
                  <a:close/>
                </a:path>
              </a:pathLst>
            </a:custGeom>
            <a:ln w="12700">
              <a:solidFill>
                <a:srgbClr val="9B310D"/>
              </a:solidFill>
            </a:ln>
          </p:spPr>
          <p:txBody>
            <a:bodyPr wrap="square" lIns="0" tIns="0" rIns="0" bIns="0" rtlCol="0"/>
            <a:lstStyle/>
            <a:p>
              <a:endParaRPr/>
            </a:p>
          </p:txBody>
        </p:sp>
      </p:grpSp>
      <p:sp>
        <p:nvSpPr>
          <p:cNvPr id="95" name="object 95"/>
          <p:cNvSpPr txBox="1"/>
          <p:nvPr/>
        </p:nvSpPr>
        <p:spPr>
          <a:xfrm>
            <a:off x="5864352" y="4216908"/>
            <a:ext cx="2028825" cy="917575"/>
          </a:xfrm>
          <a:prstGeom prst="rect">
            <a:avLst/>
          </a:prstGeom>
          <a:solidFill>
            <a:srgbClr val="D24717"/>
          </a:solidFill>
          <a:ln w="12700">
            <a:solidFill>
              <a:srgbClr val="9B310D"/>
            </a:solidFill>
          </a:ln>
        </p:spPr>
        <p:txBody>
          <a:bodyPr vert="horz" wrap="square" lIns="0" tIns="71120" rIns="0" bIns="0" rtlCol="0">
            <a:spAutoFit/>
          </a:bodyPr>
          <a:lstStyle/>
          <a:p>
            <a:pPr marL="83185" marR="27940">
              <a:lnSpc>
                <a:spcPct val="100000"/>
              </a:lnSpc>
              <a:spcBef>
                <a:spcPts val="560"/>
              </a:spcBef>
            </a:pPr>
            <a:r>
              <a:rPr sz="1000" dirty="0">
                <a:latin typeface="Rockwell"/>
                <a:cs typeface="Rockwell"/>
              </a:rPr>
              <a:t>The</a:t>
            </a:r>
            <a:r>
              <a:rPr sz="1000" spc="-30" dirty="0">
                <a:latin typeface="Rockwell"/>
                <a:cs typeface="Rockwell"/>
              </a:rPr>
              <a:t> </a:t>
            </a:r>
            <a:r>
              <a:rPr sz="1000" dirty="0">
                <a:latin typeface="Rockwell"/>
                <a:cs typeface="Rockwell"/>
              </a:rPr>
              <a:t>rider</a:t>
            </a:r>
            <a:r>
              <a:rPr sz="1000" spc="-40" dirty="0">
                <a:latin typeface="Rockwell"/>
                <a:cs typeface="Rockwell"/>
              </a:rPr>
              <a:t> </a:t>
            </a:r>
            <a:r>
              <a:rPr sz="1000" dirty="0">
                <a:latin typeface="Rockwell"/>
                <a:cs typeface="Rockwell"/>
              </a:rPr>
              <a:t>will</a:t>
            </a:r>
            <a:r>
              <a:rPr sz="1000" spc="-30" dirty="0">
                <a:latin typeface="Rockwell"/>
                <a:cs typeface="Rockwell"/>
              </a:rPr>
              <a:t> </a:t>
            </a:r>
            <a:r>
              <a:rPr sz="1000" dirty="0">
                <a:latin typeface="Rockwell"/>
                <a:cs typeface="Rockwell"/>
              </a:rPr>
              <a:t>be</a:t>
            </a:r>
            <a:r>
              <a:rPr sz="1000" spc="-25" dirty="0">
                <a:latin typeface="Rockwell"/>
                <a:cs typeface="Rockwell"/>
              </a:rPr>
              <a:t> </a:t>
            </a:r>
            <a:r>
              <a:rPr sz="1000" dirty="0">
                <a:latin typeface="Rockwell"/>
                <a:cs typeface="Rockwell"/>
              </a:rPr>
              <a:t>prompted</a:t>
            </a:r>
            <a:r>
              <a:rPr sz="1000" spc="-30" dirty="0">
                <a:latin typeface="Rockwell"/>
                <a:cs typeface="Rockwell"/>
              </a:rPr>
              <a:t> </a:t>
            </a:r>
            <a:r>
              <a:rPr sz="1000" spc="-25" dirty="0">
                <a:latin typeface="Rockwell"/>
                <a:cs typeface="Rockwell"/>
              </a:rPr>
              <a:t>to </a:t>
            </a:r>
            <a:r>
              <a:rPr sz="1000" dirty="0">
                <a:latin typeface="Rockwell"/>
                <a:cs typeface="Rockwell"/>
              </a:rPr>
              <a:t>pick</a:t>
            </a:r>
            <a:r>
              <a:rPr sz="1000" spc="-10" dirty="0">
                <a:latin typeface="Rockwell"/>
                <a:cs typeface="Rockwell"/>
              </a:rPr>
              <a:t> </a:t>
            </a:r>
            <a:r>
              <a:rPr sz="1000" dirty="0">
                <a:latin typeface="Rockwell"/>
                <a:cs typeface="Rockwell"/>
              </a:rPr>
              <a:t>up</a:t>
            </a:r>
            <a:r>
              <a:rPr sz="1000" spc="-30" dirty="0">
                <a:latin typeface="Rockwell"/>
                <a:cs typeface="Rockwell"/>
              </a:rPr>
              <a:t> </a:t>
            </a:r>
            <a:r>
              <a:rPr sz="1000" dirty="0">
                <a:latin typeface="Rockwell"/>
                <a:cs typeface="Rockwell"/>
              </a:rPr>
              <a:t>the</a:t>
            </a:r>
            <a:r>
              <a:rPr sz="1000" spc="-20" dirty="0">
                <a:latin typeface="Rockwell"/>
                <a:cs typeface="Rockwell"/>
              </a:rPr>
              <a:t> </a:t>
            </a:r>
            <a:r>
              <a:rPr sz="1000" dirty="0">
                <a:latin typeface="Rockwell"/>
                <a:cs typeface="Rockwell"/>
              </a:rPr>
              <a:t>donation</a:t>
            </a:r>
            <a:r>
              <a:rPr sz="1000" spc="-30" dirty="0">
                <a:latin typeface="Rockwell"/>
                <a:cs typeface="Rockwell"/>
              </a:rPr>
              <a:t> </a:t>
            </a:r>
            <a:r>
              <a:rPr sz="1000" dirty="0">
                <a:latin typeface="Rockwell"/>
                <a:cs typeface="Rockwell"/>
              </a:rPr>
              <a:t>and</a:t>
            </a:r>
            <a:r>
              <a:rPr sz="1000" spc="-25" dirty="0">
                <a:latin typeface="Rockwell"/>
                <a:cs typeface="Rockwell"/>
              </a:rPr>
              <a:t> </a:t>
            </a:r>
            <a:r>
              <a:rPr sz="1000" dirty="0">
                <a:latin typeface="Rockwell"/>
                <a:cs typeface="Rockwell"/>
              </a:rPr>
              <a:t>drop</a:t>
            </a:r>
            <a:r>
              <a:rPr sz="1000" spc="-30" dirty="0">
                <a:latin typeface="Rockwell"/>
                <a:cs typeface="Rockwell"/>
              </a:rPr>
              <a:t> </a:t>
            </a:r>
            <a:r>
              <a:rPr sz="1000" spc="-25" dirty="0">
                <a:latin typeface="Rockwell"/>
                <a:cs typeface="Rockwell"/>
              </a:rPr>
              <a:t>it </a:t>
            </a:r>
            <a:r>
              <a:rPr sz="1000" dirty="0">
                <a:latin typeface="Rockwell"/>
                <a:cs typeface="Rockwell"/>
              </a:rPr>
              <a:t>off</a:t>
            </a:r>
            <a:r>
              <a:rPr sz="1000" spc="-25" dirty="0">
                <a:latin typeface="Rockwell"/>
                <a:cs typeface="Rockwell"/>
              </a:rPr>
              <a:t> </a:t>
            </a:r>
            <a:r>
              <a:rPr sz="1000" dirty="0">
                <a:latin typeface="Rockwell"/>
                <a:cs typeface="Rockwell"/>
              </a:rPr>
              <a:t>at</a:t>
            </a:r>
            <a:r>
              <a:rPr sz="1000" spc="-30" dirty="0">
                <a:latin typeface="Rockwell"/>
                <a:cs typeface="Rockwell"/>
              </a:rPr>
              <a:t> </a:t>
            </a:r>
            <a:r>
              <a:rPr sz="1000" dirty="0">
                <a:latin typeface="Rockwell"/>
                <a:cs typeface="Rockwell"/>
              </a:rPr>
              <a:t>the</a:t>
            </a:r>
            <a:r>
              <a:rPr sz="1000" spc="-15" dirty="0">
                <a:latin typeface="Rockwell"/>
                <a:cs typeface="Rockwell"/>
              </a:rPr>
              <a:t> </a:t>
            </a:r>
            <a:r>
              <a:rPr sz="1000" dirty="0">
                <a:latin typeface="Rockwell"/>
                <a:cs typeface="Rockwell"/>
              </a:rPr>
              <a:t>food</a:t>
            </a:r>
            <a:r>
              <a:rPr sz="1000" spc="-15" dirty="0">
                <a:latin typeface="Rockwell"/>
                <a:cs typeface="Rockwell"/>
              </a:rPr>
              <a:t> </a:t>
            </a:r>
            <a:r>
              <a:rPr sz="1000" dirty="0">
                <a:latin typeface="Rockwell"/>
                <a:cs typeface="Rockwell"/>
              </a:rPr>
              <a:t>bank.</a:t>
            </a:r>
            <a:r>
              <a:rPr sz="1000" spc="-30" dirty="0">
                <a:latin typeface="Rockwell"/>
                <a:cs typeface="Rockwell"/>
              </a:rPr>
              <a:t> </a:t>
            </a:r>
            <a:r>
              <a:rPr sz="1000" spc="-25" dirty="0">
                <a:latin typeface="Rockwell"/>
                <a:cs typeface="Rockwell"/>
              </a:rPr>
              <a:t>(as </a:t>
            </a:r>
            <a:r>
              <a:rPr sz="1000" dirty="0">
                <a:latin typeface="Rockwell"/>
                <a:cs typeface="Rockwell"/>
              </a:rPr>
              <a:t>discussed</a:t>
            </a:r>
            <a:r>
              <a:rPr sz="1000" spc="-5" dirty="0">
                <a:latin typeface="Rockwell"/>
                <a:cs typeface="Rockwell"/>
              </a:rPr>
              <a:t> </a:t>
            </a:r>
            <a:r>
              <a:rPr sz="1000" dirty="0">
                <a:latin typeface="Rockwell"/>
                <a:cs typeface="Rockwell"/>
              </a:rPr>
              <a:t>by</a:t>
            </a:r>
            <a:r>
              <a:rPr sz="1000" spc="-20" dirty="0">
                <a:latin typeface="Rockwell"/>
                <a:cs typeface="Rockwell"/>
              </a:rPr>
              <a:t> </a:t>
            </a:r>
            <a:r>
              <a:rPr sz="1000" dirty="0">
                <a:latin typeface="Rockwell"/>
                <a:cs typeface="Rockwell"/>
              </a:rPr>
              <a:t>the</a:t>
            </a:r>
            <a:r>
              <a:rPr sz="1000" spc="-25" dirty="0">
                <a:latin typeface="Rockwell"/>
                <a:cs typeface="Rockwell"/>
              </a:rPr>
              <a:t> </a:t>
            </a:r>
            <a:r>
              <a:rPr sz="1000" dirty="0">
                <a:latin typeface="Rockwell"/>
                <a:cs typeface="Rockwell"/>
              </a:rPr>
              <a:t>donor</a:t>
            </a:r>
            <a:r>
              <a:rPr sz="1000" spc="-30" dirty="0">
                <a:latin typeface="Rockwell"/>
                <a:cs typeface="Rockwell"/>
              </a:rPr>
              <a:t> </a:t>
            </a:r>
            <a:r>
              <a:rPr sz="1000" dirty="0">
                <a:latin typeface="Rockwell"/>
                <a:cs typeface="Rockwell"/>
              </a:rPr>
              <a:t>and</a:t>
            </a:r>
            <a:r>
              <a:rPr sz="1000" spc="-35" dirty="0">
                <a:latin typeface="Rockwell"/>
                <a:cs typeface="Rockwell"/>
              </a:rPr>
              <a:t> </a:t>
            </a:r>
            <a:r>
              <a:rPr sz="1000" spc="-20" dirty="0">
                <a:latin typeface="Rockwell"/>
                <a:cs typeface="Rockwell"/>
              </a:rPr>
              <a:t>food </a:t>
            </a:r>
            <a:r>
              <a:rPr sz="1000" spc="-10" dirty="0">
                <a:latin typeface="Rockwell"/>
                <a:cs typeface="Rockwell"/>
              </a:rPr>
              <a:t>bank)</a:t>
            </a:r>
            <a:endParaRPr sz="1000">
              <a:latin typeface="Rockwell"/>
              <a:cs typeface="Rockwell"/>
            </a:endParaRPr>
          </a:p>
        </p:txBody>
      </p:sp>
      <p:grpSp>
        <p:nvGrpSpPr>
          <p:cNvPr id="96" name="object 96"/>
          <p:cNvGrpSpPr/>
          <p:nvPr/>
        </p:nvGrpSpPr>
        <p:grpSpPr>
          <a:xfrm>
            <a:off x="7900161" y="4553458"/>
            <a:ext cx="521970" cy="205104"/>
            <a:chOff x="7900161" y="4553458"/>
            <a:chExt cx="521970" cy="205104"/>
          </a:xfrm>
        </p:grpSpPr>
        <p:sp>
          <p:nvSpPr>
            <p:cNvPr id="97" name="object 97"/>
            <p:cNvSpPr/>
            <p:nvPr/>
          </p:nvSpPr>
          <p:spPr>
            <a:xfrm>
              <a:off x="7906511" y="4559808"/>
              <a:ext cx="509270" cy="192405"/>
            </a:xfrm>
            <a:custGeom>
              <a:avLst/>
              <a:gdLst/>
              <a:ahLst/>
              <a:cxnLst/>
              <a:rect l="l" t="t" r="r" b="b"/>
              <a:pathLst>
                <a:path w="509270" h="192404">
                  <a:moveTo>
                    <a:pt x="413004" y="0"/>
                  </a:moveTo>
                  <a:lnTo>
                    <a:pt x="413004" y="48006"/>
                  </a:lnTo>
                  <a:lnTo>
                    <a:pt x="0" y="48006"/>
                  </a:lnTo>
                  <a:lnTo>
                    <a:pt x="0" y="144018"/>
                  </a:lnTo>
                  <a:lnTo>
                    <a:pt x="413004" y="144018"/>
                  </a:lnTo>
                  <a:lnTo>
                    <a:pt x="413004" y="192024"/>
                  </a:lnTo>
                  <a:lnTo>
                    <a:pt x="509016" y="96012"/>
                  </a:lnTo>
                  <a:lnTo>
                    <a:pt x="413004" y="0"/>
                  </a:lnTo>
                  <a:close/>
                </a:path>
              </a:pathLst>
            </a:custGeom>
            <a:solidFill>
              <a:srgbClr val="D24717"/>
            </a:solidFill>
          </p:spPr>
          <p:txBody>
            <a:bodyPr wrap="square" lIns="0" tIns="0" rIns="0" bIns="0" rtlCol="0"/>
            <a:lstStyle/>
            <a:p>
              <a:endParaRPr/>
            </a:p>
          </p:txBody>
        </p:sp>
        <p:sp>
          <p:nvSpPr>
            <p:cNvPr id="98" name="object 98"/>
            <p:cNvSpPr/>
            <p:nvPr/>
          </p:nvSpPr>
          <p:spPr>
            <a:xfrm>
              <a:off x="7906511" y="4559808"/>
              <a:ext cx="509270" cy="192405"/>
            </a:xfrm>
            <a:custGeom>
              <a:avLst/>
              <a:gdLst/>
              <a:ahLst/>
              <a:cxnLst/>
              <a:rect l="l" t="t" r="r" b="b"/>
              <a:pathLst>
                <a:path w="509270" h="192404">
                  <a:moveTo>
                    <a:pt x="0" y="48006"/>
                  </a:moveTo>
                  <a:lnTo>
                    <a:pt x="413004" y="48006"/>
                  </a:lnTo>
                  <a:lnTo>
                    <a:pt x="413004" y="0"/>
                  </a:lnTo>
                  <a:lnTo>
                    <a:pt x="509016" y="96012"/>
                  </a:lnTo>
                  <a:lnTo>
                    <a:pt x="413004" y="192024"/>
                  </a:lnTo>
                  <a:lnTo>
                    <a:pt x="413004" y="144018"/>
                  </a:lnTo>
                  <a:lnTo>
                    <a:pt x="0" y="144018"/>
                  </a:lnTo>
                  <a:lnTo>
                    <a:pt x="0" y="48006"/>
                  </a:lnTo>
                  <a:close/>
                </a:path>
              </a:pathLst>
            </a:custGeom>
            <a:ln w="12700">
              <a:solidFill>
                <a:srgbClr val="9B310D"/>
              </a:solidFill>
            </a:ln>
          </p:spPr>
          <p:txBody>
            <a:bodyPr wrap="square" lIns="0" tIns="0" rIns="0" bIns="0" rtlCol="0"/>
            <a:lstStyle/>
            <a:p>
              <a:endParaRPr/>
            </a:p>
          </p:txBody>
        </p:sp>
      </p:grpSp>
      <p:sp>
        <p:nvSpPr>
          <p:cNvPr id="99" name="object 99"/>
          <p:cNvSpPr txBox="1"/>
          <p:nvPr/>
        </p:nvSpPr>
        <p:spPr>
          <a:xfrm>
            <a:off x="8423147" y="4383023"/>
            <a:ext cx="1225550" cy="528955"/>
          </a:xfrm>
          <a:prstGeom prst="rect">
            <a:avLst/>
          </a:prstGeom>
          <a:solidFill>
            <a:srgbClr val="D24717"/>
          </a:solidFill>
          <a:ln w="12700">
            <a:solidFill>
              <a:srgbClr val="9B310D"/>
            </a:solidFill>
          </a:ln>
        </p:spPr>
        <p:txBody>
          <a:bodyPr vert="horz" wrap="square" lIns="0" tIns="42545" rIns="0" bIns="0" rtlCol="0">
            <a:spAutoFit/>
          </a:bodyPr>
          <a:lstStyle/>
          <a:p>
            <a:pPr marL="83820">
              <a:lnSpc>
                <a:spcPct val="100000"/>
              </a:lnSpc>
              <a:spcBef>
                <a:spcPts val="335"/>
              </a:spcBef>
            </a:pPr>
            <a:r>
              <a:rPr sz="1000" dirty="0">
                <a:latin typeface="Rockwell"/>
                <a:cs typeface="Rockwell"/>
              </a:rPr>
              <a:t>The</a:t>
            </a:r>
            <a:r>
              <a:rPr sz="1000" spc="-25" dirty="0">
                <a:latin typeface="Rockwell"/>
                <a:cs typeface="Rockwell"/>
              </a:rPr>
              <a:t> </a:t>
            </a:r>
            <a:r>
              <a:rPr sz="1000" dirty="0">
                <a:latin typeface="Rockwell"/>
                <a:cs typeface="Rockwell"/>
              </a:rPr>
              <a:t>rider</a:t>
            </a:r>
            <a:r>
              <a:rPr sz="1000" spc="-40" dirty="0">
                <a:latin typeface="Rockwell"/>
                <a:cs typeface="Rockwell"/>
              </a:rPr>
              <a:t> </a:t>
            </a:r>
            <a:r>
              <a:rPr sz="1000" dirty="0">
                <a:latin typeface="Rockwell"/>
                <a:cs typeface="Rockwell"/>
              </a:rPr>
              <a:t>will</a:t>
            </a:r>
            <a:r>
              <a:rPr sz="1000" spc="-30" dirty="0">
                <a:latin typeface="Rockwell"/>
                <a:cs typeface="Rockwell"/>
              </a:rPr>
              <a:t> </a:t>
            </a:r>
            <a:r>
              <a:rPr sz="1000" spc="-20" dirty="0">
                <a:latin typeface="Rockwell"/>
                <a:cs typeface="Rockwell"/>
              </a:rPr>
              <a:t>drop</a:t>
            </a:r>
            <a:endParaRPr sz="1000">
              <a:latin typeface="Rockwell"/>
              <a:cs typeface="Rockwell"/>
            </a:endParaRPr>
          </a:p>
          <a:p>
            <a:pPr marL="83820">
              <a:lnSpc>
                <a:spcPct val="100000"/>
              </a:lnSpc>
            </a:pPr>
            <a:r>
              <a:rPr sz="1000" dirty="0">
                <a:latin typeface="Rockwell"/>
                <a:cs typeface="Rockwell"/>
              </a:rPr>
              <a:t>off</a:t>
            </a:r>
            <a:r>
              <a:rPr sz="1000" spc="-20" dirty="0">
                <a:latin typeface="Rockwell"/>
                <a:cs typeface="Rockwell"/>
              </a:rPr>
              <a:t> </a:t>
            </a:r>
            <a:r>
              <a:rPr sz="1000" dirty="0">
                <a:latin typeface="Rockwell"/>
                <a:cs typeface="Rockwell"/>
              </a:rPr>
              <a:t>the</a:t>
            </a:r>
            <a:r>
              <a:rPr sz="1000" spc="-25" dirty="0">
                <a:latin typeface="Rockwell"/>
                <a:cs typeface="Rockwell"/>
              </a:rPr>
              <a:t> </a:t>
            </a:r>
            <a:r>
              <a:rPr sz="1000" spc="-10" dirty="0">
                <a:latin typeface="Rockwell"/>
                <a:cs typeface="Rockwell"/>
              </a:rPr>
              <a:t>donation</a:t>
            </a:r>
            <a:endParaRPr sz="1000">
              <a:latin typeface="Rockwell"/>
              <a:cs typeface="Rockwell"/>
            </a:endParaRPr>
          </a:p>
        </p:txBody>
      </p:sp>
      <p:grpSp>
        <p:nvGrpSpPr>
          <p:cNvPr id="100" name="object 100"/>
          <p:cNvGrpSpPr/>
          <p:nvPr/>
        </p:nvGrpSpPr>
        <p:grpSpPr>
          <a:xfrm>
            <a:off x="9657333" y="4490973"/>
            <a:ext cx="521970" cy="205104"/>
            <a:chOff x="9657333" y="4490973"/>
            <a:chExt cx="521970" cy="205104"/>
          </a:xfrm>
        </p:grpSpPr>
        <p:sp>
          <p:nvSpPr>
            <p:cNvPr id="101" name="object 101"/>
            <p:cNvSpPr/>
            <p:nvPr/>
          </p:nvSpPr>
          <p:spPr>
            <a:xfrm>
              <a:off x="9663683" y="4497323"/>
              <a:ext cx="509270" cy="192405"/>
            </a:xfrm>
            <a:custGeom>
              <a:avLst/>
              <a:gdLst/>
              <a:ahLst/>
              <a:cxnLst/>
              <a:rect l="l" t="t" r="r" b="b"/>
              <a:pathLst>
                <a:path w="509270" h="192404">
                  <a:moveTo>
                    <a:pt x="413004" y="0"/>
                  </a:moveTo>
                  <a:lnTo>
                    <a:pt x="413004" y="48006"/>
                  </a:lnTo>
                  <a:lnTo>
                    <a:pt x="0" y="48006"/>
                  </a:lnTo>
                  <a:lnTo>
                    <a:pt x="0" y="144018"/>
                  </a:lnTo>
                  <a:lnTo>
                    <a:pt x="413004" y="144018"/>
                  </a:lnTo>
                  <a:lnTo>
                    <a:pt x="413004" y="192024"/>
                  </a:lnTo>
                  <a:lnTo>
                    <a:pt x="509016" y="96012"/>
                  </a:lnTo>
                  <a:lnTo>
                    <a:pt x="413004" y="0"/>
                  </a:lnTo>
                  <a:close/>
                </a:path>
              </a:pathLst>
            </a:custGeom>
            <a:solidFill>
              <a:srgbClr val="D24717"/>
            </a:solidFill>
          </p:spPr>
          <p:txBody>
            <a:bodyPr wrap="square" lIns="0" tIns="0" rIns="0" bIns="0" rtlCol="0"/>
            <a:lstStyle/>
            <a:p>
              <a:endParaRPr/>
            </a:p>
          </p:txBody>
        </p:sp>
        <p:sp>
          <p:nvSpPr>
            <p:cNvPr id="102" name="object 102"/>
            <p:cNvSpPr/>
            <p:nvPr/>
          </p:nvSpPr>
          <p:spPr>
            <a:xfrm>
              <a:off x="9663683" y="4497323"/>
              <a:ext cx="509270" cy="192405"/>
            </a:xfrm>
            <a:custGeom>
              <a:avLst/>
              <a:gdLst/>
              <a:ahLst/>
              <a:cxnLst/>
              <a:rect l="l" t="t" r="r" b="b"/>
              <a:pathLst>
                <a:path w="509270" h="192404">
                  <a:moveTo>
                    <a:pt x="0" y="48006"/>
                  </a:moveTo>
                  <a:lnTo>
                    <a:pt x="413004" y="48006"/>
                  </a:lnTo>
                  <a:lnTo>
                    <a:pt x="413004" y="0"/>
                  </a:lnTo>
                  <a:lnTo>
                    <a:pt x="509016" y="96012"/>
                  </a:lnTo>
                  <a:lnTo>
                    <a:pt x="413004" y="192024"/>
                  </a:lnTo>
                  <a:lnTo>
                    <a:pt x="413004" y="144018"/>
                  </a:lnTo>
                  <a:lnTo>
                    <a:pt x="0" y="144018"/>
                  </a:lnTo>
                  <a:lnTo>
                    <a:pt x="0" y="48006"/>
                  </a:lnTo>
                  <a:close/>
                </a:path>
              </a:pathLst>
            </a:custGeom>
            <a:ln w="12700">
              <a:solidFill>
                <a:srgbClr val="9B310D"/>
              </a:solidFill>
            </a:ln>
          </p:spPr>
          <p:txBody>
            <a:bodyPr wrap="square" lIns="0" tIns="0" rIns="0" bIns="0" rtlCol="0"/>
            <a:lstStyle/>
            <a:p>
              <a:endParaRPr/>
            </a:p>
          </p:txBody>
        </p:sp>
      </p:grpSp>
      <p:sp>
        <p:nvSpPr>
          <p:cNvPr id="103" name="object 103"/>
          <p:cNvSpPr txBox="1"/>
          <p:nvPr/>
        </p:nvSpPr>
        <p:spPr>
          <a:xfrm>
            <a:off x="10181843" y="4293108"/>
            <a:ext cx="1280160" cy="647700"/>
          </a:xfrm>
          <a:prstGeom prst="rect">
            <a:avLst/>
          </a:prstGeom>
          <a:solidFill>
            <a:srgbClr val="D24717"/>
          </a:solidFill>
          <a:ln w="12700">
            <a:solidFill>
              <a:srgbClr val="9B310D"/>
            </a:solidFill>
          </a:ln>
        </p:spPr>
        <p:txBody>
          <a:bodyPr vert="horz" wrap="square" lIns="0" tIns="10795" rIns="0" bIns="0" rtlCol="0">
            <a:spAutoFit/>
          </a:bodyPr>
          <a:lstStyle/>
          <a:p>
            <a:pPr marL="67945" marR="39370">
              <a:lnSpc>
                <a:spcPct val="100000"/>
              </a:lnSpc>
              <a:spcBef>
                <a:spcPts val="85"/>
              </a:spcBef>
            </a:pPr>
            <a:r>
              <a:rPr sz="1000" dirty="0">
                <a:latin typeface="Rockwell"/>
                <a:cs typeface="Rockwell"/>
              </a:rPr>
              <a:t>The</a:t>
            </a:r>
            <a:r>
              <a:rPr sz="1000" spc="-25" dirty="0">
                <a:latin typeface="Rockwell"/>
                <a:cs typeface="Rockwell"/>
              </a:rPr>
              <a:t> </a:t>
            </a:r>
            <a:r>
              <a:rPr sz="1000" dirty="0">
                <a:latin typeface="Rockwell"/>
                <a:cs typeface="Rockwell"/>
              </a:rPr>
              <a:t>rider</a:t>
            </a:r>
            <a:r>
              <a:rPr sz="1000" spc="-40" dirty="0">
                <a:latin typeface="Rockwell"/>
                <a:cs typeface="Rockwell"/>
              </a:rPr>
              <a:t> </a:t>
            </a:r>
            <a:r>
              <a:rPr sz="1000" dirty="0">
                <a:latin typeface="Rockwell"/>
                <a:cs typeface="Rockwell"/>
              </a:rPr>
              <a:t>will</a:t>
            </a:r>
            <a:r>
              <a:rPr sz="1000" spc="-30" dirty="0">
                <a:latin typeface="Rockwell"/>
                <a:cs typeface="Rockwell"/>
              </a:rPr>
              <a:t> </a:t>
            </a:r>
            <a:r>
              <a:rPr sz="1000" spc="-25" dirty="0">
                <a:latin typeface="Rockwell"/>
                <a:cs typeface="Rockwell"/>
              </a:rPr>
              <a:t>get </a:t>
            </a:r>
            <a:r>
              <a:rPr sz="1000" dirty="0">
                <a:latin typeface="Rockwell"/>
                <a:cs typeface="Rockwell"/>
              </a:rPr>
              <a:t>some</a:t>
            </a:r>
            <a:r>
              <a:rPr sz="1000" spc="-25" dirty="0">
                <a:latin typeface="Rockwell"/>
                <a:cs typeface="Rockwell"/>
              </a:rPr>
              <a:t> </a:t>
            </a:r>
            <a:r>
              <a:rPr sz="1000" spc="-10" dirty="0">
                <a:latin typeface="Rockwell"/>
                <a:cs typeface="Rockwell"/>
              </a:rPr>
              <a:t>compensation </a:t>
            </a:r>
            <a:r>
              <a:rPr sz="1000" dirty="0">
                <a:latin typeface="Rockwell"/>
                <a:cs typeface="Rockwell"/>
              </a:rPr>
              <a:t>for</a:t>
            </a:r>
            <a:r>
              <a:rPr sz="1000" spc="-20" dirty="0">
                <a:latin typeface="Rockwell"/>
                <a:cs typeface="Rockwell"/>
              </a:rPr>
              <a:t> </a:t>
            </a:r>
            <a:r>
              <a:rPr sz="1000" dirty="0">
                <a:latin typeface="Rockwell"/>
                <a:cs typeface="Rockwell"/>
              </a:rPr>
              <a:t>his</a:t>
            </a:r>
            <a:r>
              <a:rPr sz="1000" spc="-20" dirty="0">
                <a:latin typeface="Rockwell"/>
                <a:cs typeface="Rockwell"/>
              </a:rPr>
              <a:t> </a:t>
            </a:r>
            <a:r>
              <a:rPr sz="1000" spc="-10" dirty="0">
                <a:latin typeface="Rockwell"/>
                <a:cs typeface="Rockwell"/>
              </a:rPr>
              <a:t>efforts</a:t>
            </a:r>
            <a:endParaRPr sz="1000">
              <a:latin typeface="Rockwell"/>
              <a:cs typeface="Rockwell"/>
            </a:endParaRPr>
          </a:p>
        </p:txBody>
      </p:sp>
      <p:grpSp>
        <p:nvGrpSpPr>
          <p:cNvPr id="104" name="object 104"/>
          <p:cNvGrpSpPr/>
          <p:nvPr/>
        </p:nvGrpSpPr>
        <p:grpSpPr>
          <a:xfrm>
            <a:off x="2009901" y="5963158"/>
            <a:ext cx="520700" cy="205104"/>
            <a:chOff x="2009901" y="5963158"/>
            <a:chExt cx="520700" cy="205104"/>
          </a:xfrm>
        </p:grpSpPr>
        <p:sp>
          <p:nvSpPr>
            <p:cNvPr id="105" name="object 105"/>
            <p:cNvSpPr/>
            <p:nvPr/>
          </p:nvSpPr>
          <p:spPr>
            <a:xfrm>
              <a:off x="2016251" y="5969508"/>
              <a:ext cx="508000" cy="192405"/>
            </a:xfrm>
            <a:custGeom>
              <a:avLst/>
              <a:gdLst/>
              <a:ahLst/>
              <a:cxnLst/>
              <a:rect l="l" t="t" r="r" b="b"/>
              <a:pathLst>
                <a:path w="508000" h="192404">
                  <a:moveTo>
                    <a:pt x="411480" y="0"/>
                  </a:moveTo>
                  <a:lnTo>
                    <a:pt x="411480" y="48005"/>
                  </a:lnTo>
                  <a:lnTo>
                    <a:pt x="0" y="48005"/>
                  </a:lnTo>
                  <a:lnTo>
                    <a:pt x="0" y="144017"/>
                  </a:lnTo>
                  <a:lnTo>
                    <a:pt x="411480" y="144017"/>
                  </a:lnTo>
                  <a:lnTo>
                    <a:pt x="411480" y="192023"/>
                  </a:lnTo>
                  <a:lnTo>
                    <a:pt x="507492" y="96011"/>
                  </a:lnTo>
                  <a:lnTo>
                    <a:pt x="411480" y="0"/>
                  </a:lnTo>
                  <a:close/>
                </a:path>
              </a:pathLst>
            </a:custGeom>
            <a:solidFill>
              <a:srgbClr val="D24717"/>
            </a:solidFill>
          </p:spPr>
          <p:txBody>
            <a:bodyPr wrap="square" lIns="0" tIns="0" rIns="0" bIns="0" rtlCol="0"/>
            <a:lstStyle/>
            <a:p>
              <a:endParaRPr/>
            </a:p>
          </p:txBody>
        </p:sp>
        <p:sp>
          <p:nvSpPr>
            <p:cNvPr id="106" name="object 106"/>
            <p:cNvSpPr/>
            <p:nvPr/>
          </p:nvSpPr>
          <p:spPr>
            <a:xfrm>
              <a:off x="2016251" y="5969508"/>
              <a:ext cx="508000" cy="192405"/>
            </a:xfrm>
            <a:custGeom>
              <a:avLst/>
              <a:gdLst/>
              <a:ahLst/>
              <a:cxnLst/>
              <a:rect l="l" t="t" r="r" b="b"/>
              <a:pathLst>
                <a:path w="508000" h="192404">
                  <a:moveTo>
                    <a:pt x="0" y="48005"/>
                  </a:moveTo>
                  <a:lnTo>
                    <a:pt x="411480" y="48005"/>
                  </a:lnTo>
                  <a:lnTo>
                    <a:pt x="411480" y="0"/>
                  </a:lnTo>
                  <a:lnTo>
                    <a:pt x="507492" y="96011"/>
                  </a:lnTo>
                  <a:lnTo>
                    <a:pt x="411480" y="192023"/>
                  </a:lnTo>
                  <a:lnTo>
                    <a:pt x="411480" y="144017"/>
                  </a:lnTo>
                  <a:lnTo>
                    <a:pt x="0" y="144017"/>
                  </a:lnTo>
                  <a:lnTo>
                    <a:pt x="0" y="48005"/>
                  </a:lnTo>
                  <a:close/>
                </a:path>
              </a:pathLst>
            </a:custGeom>
            <a:ln w="12700">
              <a:solidFill>
                <a:srgbClr val="9B310D"/>
              </a:solidFill>
            </a:ln>
          </p:spPr>
          <p:txBody>
            <a:bodyPr wrap="square" lIns="0" tIns="0" rIns="0" bIns="0" rtlCol="0"/>
            <a:lstStyle/>
            <a:p>
              <a:endParaRPr/>
            </a:p>
          </p:txBody>
        </p:sp>
      </p:grpSp>
      <p:sp>
        <p:nvSpPr>
          <p:cNvPr id="107" name="object 107"/>
          <p:cNvSpPr txBox="1"/>
          <p:nvPr/>
        </p:nvSpPr>
        <p:spPr>
          <a:xfrm>
            <a:off x="2537460" y="5939028"/>
            <a:ext cx="449580" cy="247015"/>
          </a:xfrm>
          <a:prstGeom prst="rect">
            <a:avLst/>
          </a:prstGeom>
          <a:solidFill>
            <a:srgbClr val="D24717"/>
          </a:solidFill>
          <a:ln w="12700">
            <a:solidFill>
              <a:srgbClr val="9B310D"/>
            </a:solidFill>
          </a:ln>
        </p:spPr>
        <p:txBody>
          <a:bodyPr vert="horz" wrap="square" lIns="0" tIns="46990" rIns="0" bIns="0" rtlCol="0">
            <a:spAutoFit/>
          </a:bodyPr>
          <a:lstStyle/>
          <a:p>
            <a:pPr marL="30480">
              <a:lnSpc>
                <a:spcPct val="100000"/>
              </a:lnSpc>
              <a:spcBef>
                <a:spcPts val="370"/>
              </a:spcBef>
            </a:pPr>
            <a:r>
              <a:rPr sz="1000" spc="-20" dirty="0">
                <a:latin typeface="Rockwell"/>
                <a:cs typeface="Rockwell"/>
              </a:rPr>
              <a:t>Home</a:t>
            </a:r>
            <a:endParaRPr sz="1000">
              <a:latin typeface="Rockwell"/>
              <a:cs typeface="Rockwell"/>
            </a:endParaRPr>
          </a:p>
        </p:txBody>
      </p:sp>
      <p:grpSp>
        <p:nvGrpSpPr>
          <p:cNvPr id="108" name="object 108"/>
          <p:cNvGrpSpPr/>
          <p:nvPr/>
        </p:nvGrpSpPr>
        <p:grpSpPr>
          <a:xfrm>
            <a:off x="2979166" y="5928105"/>
            <a:ext cx="521970" cy="206375"/>
            <a:chOff x="2979166" y="5928105"/>
            <a:chExt cx="521970" cy="206375"/>
          </a:xfrm>
        </p:grpSpPr>
        <p:sp>
          <p:nvSpPr>
            <p:cNvPr id="109" name="object 109"/>
            <p:cNvSpPr/>
            <p:nvPr/>
          </p:nvSpPr>
          <p:spPr>
            <a:xfrm>
              <a:off x="2985516" y="5934455"/>
              <a:ext cx="509270" cy="193675"/>
            </a:xfrm>
            <a:custGeom>
              <a:avLst/>
              <a:gdLst/>
              <a:ahLst/>
              <a:cxnLst/>
              <a:rect l="l" t="t" r="r" b="b"/>
              <a:pathLst>
                <a:path w="509270" h="193675">
                  <a:moveTo>
                    <a:pt x="412242" y="0"/>
                  </a:moveTo>
                  <a:lnTo>
                    <a:pt x="412242" y="48387"/>
                  </a:lnTo>
                  <a:lnTo>
                    <a:pt x="0" y="48387"/>
                  </a:lnTo>
                  <a:lnTo>
                    <a:pt x="0" y="145161"/>
                  </a:lnTo>
                  <a:lnTo>
                    <a:pt x="412242" y="145161"/>
                  </a:lnTo>
                  <a:lnTo>
                    <a:pt x="412242" y="193548"/>
                  </a:lnTo>
                  <a:lnTo>
                    <a:pt x="509016" y="96774"/>
                  </a:lnTo>
                  <a:lnTo>
                    <a:pt x="412242" y="0"/>
                  </a:lnTo>
                  <a:close/>
                </a:path>
              </a:pathLst>
            </a:custGeom>
            <a:solidFill>
              <a:srgbClr val="D24717"/>
            </a:solidFill>
          </p:spPr>
          <p:txBody>
            <a:bodyPr wrap="square" lIns="0" tIns="0" rIns="0" bIns="0" rtlCol="0"/>
            <a:lstStyle/>
            <a:p>
              <a:endParaRPr/>
            </a:p>
          </p:txBody>
        </p:sp>
        <p:sp>
          <p:nvSpPr>
            <p:cNvPr id="110" name="object 110"/>
            <p:cNvSpPr/>
            <p:nvPr/>
          </p:nvSpPr>
          <p:spPr>
            <a:xfrm>
              <a:off x="2985516" y="5934455"/>
              <a:ext cx="509270" cy="193675"/>
            </a:xfrm>
            <a:custGeom>
              <a:avLst/>
              <a:gdLst/>
              <a:ahLst/>
              <a:cxnLst/>
              <a:rect l="l" t="t" r="r" b="b"/>
              <a:pathLst>
                <a:path w="509270" h="193675">
                  <a:moveTo>
                    <a:pt x="0" y="48387"/>
                  </a:moveTo>
                  <a:lnTo>
                    <a:pt x="412242" y="48387"/>
                  </a:lnTo>
                  <a:lnTo>
                    <a:pt x="412242" y="0"/>
                  </a:lnTo>
                  <a:lnTo>
                    <a:pt x="509016" y="96774"/>
                  </a:lnTo>
                  <a:lnTo>
                    <a:pt x="412242" y="193548"/>
                  </a:lnTo>
                  <a:lnTo>
                    <a:pt x="412242" y="145161"/>
                  </a:lnTo>
                  <a:lnTo>
                    <a:pt x="0" y="145161"/>
                  </a:lnTo>
                  <a:lnTo>
                    <a:pt x="0" y="48387"/>
                  </a:lnTo>
                  <a:close/>
                </a:path>
              </a:pathLst>
            </a:custGeom>
            <a:ln w="12700">
              <a:solidFill>
                <a:srgbClr val="9B310D"/>
              </a:solidFill>
            </a:ln>
          </p:spPr>
          <p:txBody>
            <a:bodyPr wrap="square" lIns="0" tIns="0" rIns="0" bIns="0" rtlCol="0"/>
            <a:lstStyle/>
            <a:p>
              <a:endParaRPr/>
            </a:p>
          </p:txBody>
        </p:sp>
      </p:grpSp>
      <p:sp>
        <p:nvSpPr>
          <p:cNvPr id="111" name="object 111"/>
          <p:cNvSpPr txBox="1"/>
          <p:nvPr/>
        </p:nvSpPr>
        <p:spPr>
          <a:xfrm>
            <a:off x="3496055" y="5564123"/>
            <a:ext cx="1704339" cy="803275"/>
          </a:xfrm>
          <a:prstGeom prst="rect">
            <a:avLst/>
          </a:prstGeom>
          <a:solidFill>
            <a:srgbClr val="D24717"/>
          </a:solidFill>
          <a:ln w="12700">
            <a:solidFill>
              <a:srgbClr val="9B310D"/>
            </a:solidFill>
          </a:ln>
        </p:spPr>
        <p:txBody>
          <a:bodyPr vert="horz" wrap="square" lIns="0" tIns="15240" rIns="0" bIns="0" rtlCol="0">
            <a:spAutoFit/>
          </a:bodyPr>
          <a:lstStyle/>
          <a:p>
            <a:pPr marL="53340" marR="6985">
              <a:lnSpc>
                <a:spcPct val="100000"/>
              </a:lnSpc>
              <a:spcBef>
                <a:spcPts val="120"/>
              </a:spcBef>
            </a:pPr>
            <a:r>
              <a:rPr sz="1000" dirty="0">
                <a:latin typeface="Rockwell"/>
                <a:cs typeface="Rockwell"/>
              </a:rPr>
              <a:t>The</a:t>
            </a:r>
            <a:r>
              <a:rPr sz="1000" spc="-20" dirty="0">
                <a:latin typeface="Rockwell"/>
                <a:cs typeface="Rockwell"/>
              </a:rPr>
              <a:t> </a:t>
            </a:r>
            <a:r>
              <a:rPr sz="1000" dirty="0">
                <a:latin typeface="Rockwell"/>
                <a:cs typeface="Rockwell"/>
              </a:rPr>
              <a:t>users</a:t>
            </a:r>
            <a:r>
              <a:rPr sz="1000" spc="-25" dirty="0">
                <a:latin typeface="Rockwell"/>
                <a:cs typeface="Rockwell"/>
              </a:rPr>
              <a:t> </a:t>
            </a:r>
            <a:r>
              <a:rPr sz="1000" dirty="0">
                <a:latin typeface="Rockwell"/>
                <a:cs typeface="Rockwell"/>
              </a:rPr>
              <a:t>will</a:t>
            </a:r>
            <a:r>
              <a:rPr sz="1000" spc="-20" dirty="0">
                <a:latin typeface="Rockwell"/>
                <a:cs typeface="Rockwell"/>
              </a:rPr>
              <a:t> </a:t>
            </a:r>
            <a:r>
              <a:rPr sz="1000" dirty="0">
                <a:latin typeface="Rockwell"/>
                <a:cs typeface="Rockwell"/>
              </a:rPr>
              <a:t>be</a:t>
            </a:r>
            <a:r>
              <a:rPr sz="1000" spc="-20" dirty="0">
                <a:latin typeface="Rockwell"/>
                <a:cs typeface="Rockwell"/>
              </a:rPr>
              <a:t> </a:t>
            </a:r>
            <a:r>
              <a:rPr sz="1000" spc="-10" dirty="0">
                <a:latin typeface="Rockwell"/>
                <a:cs typeface="Rockwell"/>
              </a:rPr>
              <a:t>given information</a:t>
            </a:r>
            <a:r>
              <a:rPr sz="1000" spc="-20" dirty="0">
                <a:latin typeface="Rockwell"/>
                <a:cs typeface="Rockwell"/>
              </a:rPr>
              <a:t> </a:t>
            </a:r>
            <a:r>
              <a:rPr sz="1000" dirty="0">
                <a:latin typeface="Rockwell"/>
                <a:cs typeface="Rockwell"/>
              </a:rPr>
              <a:t>about</a:t>
            </a:r>
            <a:r>
              <a:rPr sz="1000" spc="-5" dirty="0">
                <a:latin typeface="Rockwell"/>
                <a:cs typeface="Rockwell"/>
              </a:rPr>
              <a:t> </a:t>
            </a:r>
            <a:r>
              <a:rPr sz="1000" spc="-20" dirty="0">
                <a:latin typeface="Rockwell"/>
                <a:cs typeface="Rockwell"/>
              </a:rPr>
              <a:t>food </a:t>
            </a:r>
            <a:r>
              <a:rPr sz="1000" dirty="0">
                <a:latin typeface="Rockwell"/>
                <a:cs typeface="Rockwell"/>
              </a:rPr>
              <a:t>banks</a:t>
            </a:r>
            <a:r>
              <a:rPr sz="1000" spc="-25" dirty="0">
                <a:latin typeface="Rockwell"/>
                <a:cs typeface="Rockwell"/>
              </a:rPr>
              <a:t> </a:t>
            </a:r>
            <a:r>
              <a:rPr sz="1000" dirty="0">
                <a:latin typeface="Rockwell"/>
                <a:cs typeface="Rockwell"/>
              </a:rPr>
              <a:t>in</a:t>
            </a:r>
            <a:r>
              <a:rPr sz="1000" spc="-15" dirty="0">
                <a:latin typeface="Rockwell"/>
                <a:cs typeface="Rockwell"/>
              </a:rPr>
              <a:t> </a:t>
            </a:r>
            <a:r>
              <a:rPr sz="1000" dirty="0">
                <a:latin typeface="Rockwell"/>
                <a:cs typeface="Rockwell"/>
              </a:rPr>
              <a:t>the</a:t>
            </a:r>
            <a:r>
              <a:rPr sz="1000" spc="-30" dirty="0">
                <a:latin typeface="Rockwell"/>
                <a:cs typeface="Rockwell"/>
              </a:rPr>
              <a:t> </a:t>
            </a:r>
            <a:r>
              <a:rPr sz="1000" dirty="0">
                <a:latin typeface="Rockwell"/>
                <a:cs typeface="Rockwell"/>
              </a:rPr>
              <a:t>area.</a:t>
            </a:r>
            <a:r>
              <a:rPr sz="1000" spc="-35" dirty="0">
                <a:latin typeface="Rockwell"/>
                <a:cs typeface="Rockwell"/>
              </a:rPr>
              <a:t> </a:t>
            </a:r>
            <a:r>
              <a:rPr sz="1000" dirty="0">
                <a:latin typeface="Rockwell"/>
                <a:cs typeface="Rockwell"/>
              </a:rPr>
              <a:t>(e.g.</a:t>
            </a:r>
            <a:r>
              <a:rPr sz="1000" spc="-25" dirty="0">
                <a:latin typeface="Rockwell"/>
                <a:cs typeface="Rockwell"/>
              </a:rPr>
              <a:t> </a:t>
            </a:r>
            <a:r>
              <a:rPr sz="1000" spc="-20" dirty="0">
                <a:latin typeface="Rockwell"/>
                <a:cs typeface="Rockwell"/>
              </a:rPr>
              <a:t>food </a:t>
            </a:r>
            <a:r>
              <a:rPr sz="1000" dirty="0">
                <a:latin typeface="Rockwell"/>
                <a:cs typeface="Rockwell"/>
              </a:rPr>
              <a:t>they</a:t>
            </a:r>
            <a:r>
              <a:rPr sz="1000" spc="-25" dirty="0">
                <a:latin typeface="Rockwell"/>
                <a:cs typeface="Rockwell"/>
              </a:rPr>
              <a:t> </a:t>
            </a:r>
            <a:r>
              <a:rPr sz="1000" dirty="0">
                <a:latin typeface="Rockwell"/>
                <a:cs typeface="Rockwell"/>
              </a:rPr>
              <a:t>are</a:t>
            </a:r>
            <a:r>
              <a:rPr sz="1000" spc="-40" dirty="0">
                <a:latin typeface="Rockwell"/>
                <a:cs typeface="Rockwell"/>
              </a:rPr>
              <a:t> </a:t>
            </a:r>
            <a:r>
              <a:rPr sz="1000" dirty="0">
                <a:latin typeface="Rockwell"/>
                <a:cs typeface="Rockwell"/>
              </a:rPr>
              <a:t>looking</a:t>
            </a:r>
            <a:r>
              <a:rPr sz="1000" spc="-25" dirty="0">
                <a:latin typeface="Rockwell"/>
                <a:cs typeface="Rockwell"/>
              </a:rPr>
              <a:t> </a:t>
            </a:r>
            <a:r>
              <a:rPr sz="1000" spc="-20" dirty="0">
                <a:latin typeface="Rockwell"/>
                <a:cs typeface="Rockwell"/>
              </a:rPr>
              <a:t>for, </a:t>
            </a:r>
            <a:r>
              <a:rPr sz="1000" spc="-10" dirty="0">
                <a:latin typeface="Rockwell"/>
                <a:cs typeface="Rockwell"/>
              </a:rPr>
              <a:t>volunteers)</a:t>
            </a:r>
            <a:endParaRPr sz="1000" dirty="0">
              <a:latin typeface="Rockwell"/>
              <a:cs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7696" y="982091"/>
            <a:ext cx="2067788" cy="521335"/>
          </a:xfrm>
          <a:prstGeom prst="rect">
            <a:avLst/>
          </a:prstGeom>
        </p:spPr>
      </p:pic>
      <p:pic>
        <p:nvPicPr>
          <p:cNvPr id="3" name="object 3"/>
          <p:cNvPicPr/>
          <p:nvPr/>
        </p:nvPicPr>
        <p:blipFill>
          <a:blip r:embed="rId3" cstate="print"/>
          <a:stretch>
            <a:fillRect/>
          </a:stretch>
        </p:blipFill>
        <p:spPr>
          <a:xfrm>
            <a:off x="3482466" y="1299538"/>
            <a:ext cx="354952" cy="43867"/>
          </a:xfrm>
          <a:prstGeom prst="rect">
            <a:avLst/>
          </a:prstGeom>
        </p:spPr>
      </p:pic>
      <p:pic>
        <p:nvPicPr>
          <p:cNvPr id="4" name="object 4"/>
          <p:cNvPicPr/>
          <p:nvPr/>
        </p:nvPicPr>
        <p:blipFill>
          <a:blip r:embed="rId4" cstate="print"/>
          <a:stretch>
            <a:fillRect/>
          </a:stretch>
        </p:blipFill>
        <p:spPr>
          <a:xfrm>
            <a:off x="4087367" y="982091"/>
            <a:ext cx="2163064" cy="521335"/>
          </a:xfrm>
          <a:prstGeom prst="rect">
            <a:avLst/>
          </a:prstGeom>
        </p:spPr>
      </p:pic>
      <p:graphicFrame>
        <p:nvGraphicFramePr>
          <p:cNvPr id="5" name="object 5"/>
          <p:cNvGraphicFramePr>
            <a:graphicFrameLocks noGrp="1"/>
          </p:cNvGraphicFramePr>
          <p:nvPr/>
        </p:nvGraphicFramePr>
        <p:xfrm>
          <a:off x="838771" y="1693417"/>
          <a:ext cx="10058400" cy="4942205"/>
        </p:xfrm>
        <a:graphic>
          <a:graphicData uri="http://schemas.openxmlformats.org/drawingml/2006/table">
            <a:tbl>
              <a:tblPr firstRow="1" bandRow="1">
                <a:tableStyleId>{2D5ABB26-0587-4C30-8999-92F81FD0307C}</a:tableStyleId>
              </a:tblPr>
              <a:tblGrid>
                <a:gridCol w="50292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40">
                <a:tc>
                  <a:txBody>
                    <a:bodyPr/>
                    <a:lstStyle/>
                    <a:p>
                      <a:pPr marL="91440">
                        <a:lnSpc>
                          <a:spcPct val="100000"/>
                        </a:lnSpc>
                        <a:spcBef>
                          <a:spcPts val="300"/>
                        </a:spcBef>
                      </a:pPr>
                      <a:r>
                        <a:rPr sz="1800" b="1" spc="-10" dirty="0">
                          <a:solidFill>
                            <a:srgbClr val="FFFFFF"/>
                          </a:solidFill>
                          <a:latin typeface="Rockwell"/>
                          <a:cs typeface="Rockwell"/>
                        </a:rPr>
                        <a:t>Problem</a:t>
                      </a:r>
                      <a:endParaRPr sz="1800">
                        <a:latin typeface="Rockwell"/>
                        <a:cs typeface="Rockwel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300"/>
                        </a:spcBef>
                      </a:pPr>
                      <a:r>
                        <a:rPr sz="1800" b="1" spc="-10" dirty="0">
                          <a:solidFill>
                            <a:srgbClr val="FFFFFF"/>
                          </a:solidFill>
                          <a:latin typeface="Rockwell"/>
                          <a:cs typeface="Rockwell"/>
                        </a:rPr>
                        <a:t>Solution</a:t>
                      </a:r>
                      <a:endParaRPr sz="1800">
                        <a:latin typeface="Rockwell"/>
                        <a:cs typeface="Rockwel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extLst>
                  <a:ext uri="{0D108BD9-81ED-4DB2-BD59-A6C34878D82A}">
                    <a16:rowId xmlns:a16="http://schemas.microsoft.com/office/drawing/2014/main" val="10000"/>
                  </a:ext>
                </a:extLst>
              </a:tr>
              <a:tr h="1188085">
                <a:tc>
                  <a:txBody>
                    <a:bodyPr/>
                    <a:lstStyle/>
                    <a:p>
                      <a:pPr marL="91440" marR="88265">
                        <a:lnSpc>
                          <a:spcPct val="100000"/>
                        </a:lnSpc>
                        <a:spcBef>
                          <a:spcPts val="300"/>
                        </a:spcBef>
                      </a:pPr>
                      <a:r>
                        <a:rPr sz="1800" dirty="0">
                          <a:latin typeface="Rockwell"/>
                          <a:cs typeface="Rockwell"/>
                        </a:rPr>
                        <a:t>The</a:t>
                      </a:r>
                      <a:r>
                        <a:rPr sz="1800" spc="-15" dirty="0">
                          <a:latin typeface="Rockwell"/>
                          <a:cs typeface="Rockwell"/>
                        </a:rPr>
                        <a:t> </a:t>
                      </a:r>
                      <a:r>
                        <a:rPr sz="1800" dirty="0">
                          <a:latin typeface="Rockwell"/>
                          <a:cs typeface="Rockwell"/>
                        </a:rPr>
                        <a:t>problem</a:t>
                      </a:r>
                      <a:r>
                        <a:rPr sz="1800" spc="-25" dirty="0">
                          <a:latin typeface="Rockwell"/>
                          <a:cs typeface="Rockwell"/>
                        </a:rPr>
                        <a:t> </a:t>
                      </a:r>
                      <a:r>
                        <a:rPr sz="1800" dirty="0">
                          <a:latin typeface="Rockwell"/>
                          <a:cs typeface="Rockwell"/>
                        </a:rPr>
                        <a:t>cannot</a:t>
                      </a:r>
                      <a:r>
                        <a:rPr sz="1800" spc="-20" dirty="0">
                          <a:latin typeface="Rockwell"/>
                          <a:cs typeface="Rockwell"/>
                        </a:rPr>
                        <a:t> </a:t>
                      </a:r>
                      <a:r>
                        <a:rPr sz="1800" dirty="0">
                          <a:latin typeface="Rockwell"/>
                          <a:cs typeface="Rockwell"/>
                        </a:rPr>
                        <a:t>be</a:t>
                      </a:r>
                      <a:r>
                        <a:rPr sz="1800" spc="-30" dirty="0">
                          <a:latin typeface="Rockwell"/>
                          <a:cs typeface="Rockwell"/>
                        </a:rPr>
                        <a:t> </a:t>
                      </a:r>
                      <a:r>
                        <a:rPr sz="1800" dirty="0">
                          <a:latin typeface="Rockwell"/>
                          <a:cs typeface="Rockwell"/>
                        </a:rPr>
                        <a:t>solved</a:t>
                      </a:r>
                      <a:r>
                        <a:rPr sz="1800" spc="-10" dirty="0">
                          <a:latin typeface="Rockwell"/>
                          <a:cs typeface="Rockwell"/>
                        </a:rPr>
                        <a:t> </a:t>
                      </a:r>
                      <a:r>
                        <a:rPr sz="1800" dirty="0">
                          <a:latin typeface="Rockwell"/>
                          <a:cs typeface="Rockwell"/>
                        </a:rPr>
                        <a:t>by</a:t>
                      </a:r>
                      <a:r>
                        <a:rPr sz="1800" spc="-45" dirty="0">
                          <a:latin typeface="Rockwell"/>
                          <a:cs typeface="Rockwell"/>
                        </a:rPr>
                        <a:t> </a:t>
                      </a:r>
                      <a:r>
                        <a:rPr sz="1800" dirty="0">
                          <a:latin typeface="Rockwell"/>
                          <a:cs typeface="Rockwell"/>
                        </a:rPr>
                        <a:t>just</a:t>
                      </a:r>
                      <a:r>
                        <a:rPr sz="1800" spc="-25" dirty="0">
                          <a:latin typeface="Rockwell"/>
                          <a:cs typeface="Rockwell"/>
                        </a:rPr>
                        <a:t> </a:t>
                      </a:r>
                      <a:r>
                        <a:rPr sz="1800" dirty="0">
                          <a:latin typeface="Rockwell"/>
                          <a:cs typeface="Rockwell"/>
                        </a:rPr>
                        <a:t>a</a:t>
                      </a:r>
                      <a:r>
                        <a:rPr sz="1800" spc="-40" dirty="0">
                          <a:latin typeface="Rockwell"/>
                          <a:cs typeface="Rockwell"/>
                        </a:rPr>
                        <a:t> </a:t>
                      </a:r>
                      <a:r>
                        <a:rPr sz="1800" spc="-25" dirty="0">
                          <a:latin typeface="Rockwell"/>
                          <a:cs typeface="Rockwell"/>
                        </a:rPr>
                        <a:t>few </a:t>
                      </a:r>
                      <a:r>
                        <a:rPr sz="1800" spc="-10" dirty="0">
                          <a:latin typeface="Rockwell"/>
                          <a:cs typeface="Rockwell"/>
                        </a:rPr>
                        <a:t>individuals,</a:t>
                      </a:r>
                      <a:r>
                        <a:rPr sz="1800" spc="-165" dirty="0">
                          <a:latin typeface="Rockwell"/>
                          <a:cs typeface="Rockwell"/>
                        </a:rPr>
                        <a:t> </a:t>
                      </a:r>
                      <a:r>
                        <a:rPr sz="1800" spc="-10" dirty="0">
                          <a:latin typeface="Rockwell"/>
                          <a:cs typeface="Rockwell"/>
                        </a:rPr>
                        <a:t>everyone</a:t>
                      </a:r>
                      <a:r>
                        <a:rPr sz="1800" dirty="0">
                          <a:latin typeface="Rockwell"/>
                          <a:cs typeface="Rockwell"/>
                        </a:rPr>
                        <a:t> must</a:t>
                      </a:r>
                      <a:r>
                        <a:rPr sz="1800" spc="-10" dirty="0">
                          <a:latin typeface="Rockwell"/>
                          <a:cs typeface="Rockwell"/>
                        </a:rPr>
                        <a:t> </a:t>
                      </a:r>
                      <a:r>
                        <a:rPr sz="1800" dirty="0">
                          <a:latin typeface="Rockwell"/>
                          <a:cs typeface="Rockwell"/>
                        </a:rPr>
                        <a:t>paly</a:t>
                      </a:r>
                      <a:r>
                        <a:rPr sz="1800" spc="-20" dirty="0">
                          <a:latin typeface="Rockwell"/>
                          <a:cs typeface="Rockwell"/>
                        </a:rPr>
                        <a:t> </a:t>
                      </a:r>
                      <a:r>
                        <a:rPr sz="1800" dirty="0">
                          <a:latin typeface="Rockwell"/>
                          <a:cs typeface="Rockwell"/>
                        </a:rPr>
                        <a:t>their</a:t>
                      </a:r>
                      <a:r>
                        <a:rPr sz="1800" spc="-10" dirty="0">
                          <a:latin typeface="Rockwell"/>
                          <a:cs typeface="Rockwell"/>
                        </a:rPr>
                        <a:t> </a:t>
                      </a:r>
                      <a:r>
                        <a:rPr sz="1800" dirty="0">
                          <a:latin typeface="Rockwell"/>
                          <a:cs typeface="Rockwell"/>
                        </a:rPr>
                        <a:t>part</a:t>
                      </a:r>
                      <a:r>
                        <a:rPr sz="1800" spc="-30" dirty="0">
                          <a:latin typeface="Rockwell"/>
                          <a:cs typeface="Rockwell"/>
                        </a:rPr>
                        <a:t> </a:t>
                      </a:r>
                      <a:r>
                        <a:rPr sz="1800" spc="-25" dirty="0">
                          <a:latin typeface="Rockwell"/>
                          <a:cs typeface="Rockwell"/>
                        </a:rPr>
                        <a:t>in </a:t>
                      </a:r>
                      <a:r>
                        <a:rPr sz="1800" dirty="0">
                          <a:latin typeface="Rockwell"/>
                          <a:cs typeface="Rockwell"/>
                        </a:rPr>
                        <a:t>order</a:t>
                      </a:r>
                      <a:r>
                        <a:rPr sz="1800" spc="-55" dirty="0">
                          <a:latin typeface="Rockwell"/>
                          <a:cs typeface="Rockwell"/>
                        </a:rPr>
                        <a:t> </a:t>
                      </a:r>
                      <a:r>
                        <a:rPr sz="1800" dirty="0">
                          <a:latin typeface="Rockwell"/>
                          <a:cs typeface="Rockwell"/>
                        </a:rPr>
                        <a:t>to</a:t>
                      </a:r>
                      <a:r>
                        <a:rPr sz="1800" spc="-45" dirty="0">
                          <a:latin typeface="Rockwell"/>
                          <a:cs typeface="Rockwell"/>
                        </a:rPr>
                        <a:t> </a:t>
                      </a:r>
                      <a:r>
                        <a:rPr sz="1800" dirty="0">
                          <a:latin typeface="Rockwell"/>
                          <a:cs typeface="Rockwell"/>
                        </a:rPr>
                        <a:t>solve</a:t>
                      </a:r>
                      <a:r>
                        <a:rPr sz="1800" spc="-40" dirty="0">
                          <a:latin typeface="Rockwell"/>
                          <a:cs typeface="Rockwell"/>
                        </a:rPr>
                        <a:t> </a:t>
                      </a:r>
                      <a:r>
                        <a:rPr sz="1800" dirty="0">
                          <a:latin typeface="Rockwell"/>
                          <a:cs typeface="Rockwell"/>
                        </a:rPr>
                        <a:t>this</a:t>
                      </a:r>
                      <a:r>
                        <a:rPr sz="1800" spc="-40" dirty="0">
                          <a:latin typeface="Rockwell"/>
                          <a:cs typeface="Rockwell"/>
                        </a:rPr>
                        <a:t> </a:t>
                      </a:r>
                      <a:r>
                        <a:rPr sz="1800" dirty="0">
                          <a:latin typeface="Rockwell"/>
                          <a:cs typeface="Rockwell"/>
                        </a:rPr>
                        <a:t>problem</a:t>
                      </a:r>
                      <a:r>
                        <a:rPr sz="1800" spc="-45" dirty="0">
                          <a:latin typeface="Rockwell"/>
                          <a:cs typeface="Rockwell"/>
                        </a:rPr>
                        <a:t> </a:t>
                      </a:r>
                      <a:r>
                        <a:rPr sz="1800" dirty="0">
                          <a:latin typeface="Rockwell"/>
                          <a:cs typeface="Rockwell"/>
                        </a:rPr>
                        <a:t>from</a:t>
                      </a:r>
                      <a:r>
                        <a:rPr sz="1800" spc="-40" dirty="0">
                          <a:latin typeface="Rockwell"/>
                          <a:cs typeface="Rockwell"/>
                        </a:rPr>
                        <a:t> </a:t>
                      </a:r>
                      <a:r>
                        <a:rPr sz="1800" dirty="0">
                          <a:latin typeface="Rockwell"/>
                          <a:cs typeface="Rockwell"/>
                        </a:rPr>
                        <a:t>consumers</a:t>
                      </a:r>
                      <a:r>
                        <a:rPr sz="1800" spc="-35" dirty="0">
                          <a:latin typeface="Rockwell"/>
                          <a:cs typeface="Rockwell"/>
                        </a:rPr>
                        <a:t> </a:t>
                      </a:r>
                      <a:r>
                        <a:rPr sz="1800" spc="-25" dirty="0">
                          <a:latin typeface="Rockwell"/>
                          <a:cs typeface="Rockwell"/>
                        </a:rPr>
                        <a:t>to </a:t>
                      </a:r>
                      <a:r>
                        <a:rPr sz="1800" spc="-10" dirty="0">
                          <a:latin typeface="Rockwell"/>
                          <a:cs typeface="Rockwell"/>
                        </a:rPr>
                        <a:t>retailers</a:t>
                      </a:r>
                      <a:endParaRPr sz="1800">
                        <a:latin typeface="Rockwell"/>
                        <a:cs typeface="Rockwell"/>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marR="400685">
                        <a:lnSpc>
                          <a:spcPct val="100000"/>
                        </a:lnSpc>
                        <a:spcBef>
                          <a:spcPts val="300"/>
                        </a:spcBef>
                      </a:pPr>
                      <a:r>
                        <a:rPr sz="1800" dirty="0">
                          <a:latin typeface="Rockwell"/>
                          <a:cs typeface="Rockwell"/>
                        </a:rPr>
                        <a:t>By</a:t>
                      </a:r>
                      <a:r>
                        <a:rPr sz="1800" spc="-25" dirty="0">
                          <a:latin typeface="Rockwell"/>
                          <a:cs typeface="Rockwell"/>
                        </a:rPr>
                        <a:t> </a:t>
                      </a:r>
                      <a:r>
                        <a:rPr sz="1800" dirty="0">
                          <a:latin typeface="Rockwell"/>
                          <a:cs typeface="Rockwell"/>
                        </a:rPr>
                        <a:t>opening the</a:t>
                      </a:r>
                      <a:r>
                        <a:rPr sz="1800" spc="-20" dirty="0">
                          <a:latin typeface="Rockwell"/>
                          <a:cs typeface="Rockwell"/>
                        </a:rPr>
                        <a:t> </a:t>
                      </a:r>
                      <a:r>
                        <a:rPr sz="1800" dirty="0">
                          <a:latin typeface="Rockwell"/>
                          <a:cs typeface="Rockwell"/>
                        </a:rPr>
                        <a:t>app</a:t>
                      </a:r>
                      <a:r>
                        <a:rPr sz="1800" spc="-30" dirty="0">
                          <a:latin typeface="Rockwell"/>
                          <a:cs typeface="Rockwell"/>
                        </a:rPr>
                        <a:t> </a:t>
                      </a:r>
                      <a:r>
                        <a:rPr sz="1800" dirty="0">
                          <a:latin typeface="Rockwell"/>
                          <a:cs typeface="Rockwell"/>
                        </a:rPr>
                        <a:t>to</a:t>
                      </a:r>
                      <a:r>
                        <a:rPr sz="1800" spc="-20" dirty="0">
                          <a:latin typeface="Rockwell"/>
                          <a:cs typeface="Rockwell"/>
                        </a:rPr>
                        <a:t> </a:t>
                      </a:r>
                      <a:r>
                        <a:rPr sz="1800" dirty="0">
                          <a:latin typeface="Rockwell"/>
                          <a:cs typeface="Rockwell"/>
                        </a:rPr>
                        <a:t>the</a:t>
                      </a:r>
                      <a:r>
                        <a:rPr sz="1800" spc="-10" dirty="0">
                          <a:latin typeface="Rockwell"/>
                          <a:cs typeface="Rockwell"/>
                        </a:rPr>
                        <a:t> </a:t>
                      </a:r>
                      <a:r>
                        <a:rPr sz="1800" dirty="0">
                          <a:latin typeface="Rockwell"/>
                          <a:cs typeface="Rockwell"/>
                        </a:rPr>
                        <a:t>general</a:t>
                      </a:r>
                      <a:r>
                        <a:rPr sz="1800" spc="-10" dirty="0">
                          <a:latin typeface="Rockwell"/>
                          <a:cs typeface="Rockwell"/>
                        </a:rPr>
                        <a:t> public </a:t>
                      </a:r>
                      <a:r>
                        <a:rPr sz="1800" dirty="0">
                          <a:latin typeface="Rockwell"/>
                          <a:cs typeface="Rockwell"/>
                        </a:rPr>
                        <a:t>making</a:t>
                      </a:r>
                      <a:r>
                        <a:rPr sz="1800" spc="-20" dirty="0">
                          <a:latin typeface="Rockwell"/>
                          <a:cs typeface="Rockwell"/>
                        </a:rPr>
                        <a:t> </a:t>
                      </a:r>
                      <a:r>
                        <a:rPr sz="1800" dirty="0">
                          <a:latin typeface="Rockwell"/>
                          <a:cs typeface="Rockwell"/>
                        </a:rPr>
                        <a:t>sure</a:t>
                      </a:r>
                      <a:r>
                        <a:rPr sz="1800" spc="-25" dirty="0">
                          <a:latin typeface="Rockwell"/>
                          <a:cs typeface="Rockwell"/>
                        </a:rPr>
                        <a:t> </a:t>
                      </a:r>
                      <a:r>
                        <a:rPr sz="1800" dirty="0">
                          <a:latin typeface="Rockwell"/>
                          <a:cs typeface="Rockwell"/>
                        </a:rPr>
                        <a:t>that</a:t>
                      </a:r>
                      <a:r>
                        <a:rPr sz="1800" spc="-25" dirty="0">
                          <a:latin typeface="Rockwell"/>
                          <a:cs typeface="Rockwell"/>
                        </a:rPr>
                        <a:t> </a:t>
                      </a:r>
                      <a:r>
                        <a:rPr sz="1800" dirty="0">
                          <a:latin typeface="Rockwell"/>
                          <a:cs typeface="Rockwell"/>
                        </a:rPr>
                        <a:t>not</a:t>
                      </a:r>
                      <a:r>
                        <a:rPr sz="1800" spc="-15" dirty="0">
                          <a:latin typeface="Rockwell"/>
                          <a:cs typeface="Rockwell"/>
                        </a:rPr>
                        <a:t> </a:t>
                      </a:r>
                      <a:r>
                        <a:rPr sz="1800" dirty="0">
                          <a:latin typeface="Rockwell"/>
                          <a:cs typeface="Rockwell"/>
                        </a:rPr>
                        <a:t>just</a:t>
                      </a:r>
                      <a:r>
                        <a:rPr sz="1800" spc="-15" dirty="0">
                          <a:latin typeface="Rockwell"/>
                          <a:cs typeface="Rockwell"/>
                        </a:rPr>
                        <a:t> </a:t>
                      </a:r>
                      <a:r>
                        <a:rPr sz="1800" dirty="0">
                          <a:latin typeface="Rockwell"/>
                          <a:cs typeface="Rockwell"/>
                        </a:rPr>
                        <a:t>food</a:t>
                      </a:r>
                      <a:r>
                        <a:rPr sz="1800" spc="-20" dirty="0">
                          <a:latin typeface="Rockwell"/>
                          <a:cs typeface="Rockwell"/>
                        </a:rPr>
                        <a:t> </a:t>
                      </a:r>
                      <a:r>
                        <a:rPr sz="1800" dirty="0">
                          <a:latin typeface="Rockwell"/>
                          <a:cs typeface="Rockwell"/>
                        </a:rPr>
                        <a:t>suppliers</a:t>
                      </a:r>
                      <a:r>
                        <a:rPr sz="1800" spc="-10" dirty="0">
                          <a:latin typeface="Rockwell"/>
                          <a:cs typeface="Rockwell"/>
                        </a:rPr>
                        <a:t> </a:t>
                      </a:r>
                      <a:r>
                        <a:rPr sz="1800" spc="-25" dirty="0">
                          <a:latin typeface="Rockwell"/>
                          <a:cs typeface="Rockwell"/>
                        </a:rPr>
                        <a:t>are </a:t>
                      </a:r>
                      <a:r>
                        <a:rPr sz="1800" dirty="0">
                          <a:latin typeface="Rockwell"/>
                          <a:cs typeface="Rockwell"/>
                        </a:rPr>
                        <a:t>part</a:t>
                      </a:r>
                      <a:r>
                        <a:rPr sz="1800" spc="-20" dirty="0">
                          <a:latin typeface="Rockwell"/>
                          <a:cs typeface="Rockwell"/>
                        </a:rPr>
                        <a:t> </a:t>
                      </a:r>
                      <a:r>
                        <a:rPr sz="1800" dirty="0">
                          <a:latin typeface="Rockwell"/>
                          <a:cs typeface="Rockwell"/>
                        </a:rPr>
                        <a:t>of</a:t>
                      </a:r>
                      <a:r>
                        <a:rPr sz="1800" spc="15" dirty="0">
                          <a:latin typeface="Rockwell"/>
                          <a:cs typeface="Rockwell"/>
                        </a:rPr>
                        <a:t> </a:t>
                      </a:r>
                      <a:r>
                        <a:rPr sz="1800" dirty="0">
                          <a:latin typeface="Rockwell"/>
                          <a:cs typeface="Rockwell"/>
                        </a:rPr>
                        <a:t>the</a:t>
                      </a:r>
                      <a:r>
                        <a:rPr sz="1800" spc="10" dirty="0">
                          <a:latin typeface="Rockwell"/>
                          <a:cs typeface="Rockwell"/>
                        </a:rPr>
                        <a:t> </a:t>
                      </a:r>
                      <a:r>
                        <a:rPr sz="1800" spc="-10" dirty="0">
                          <a:latin typeface="Rockwell"/>
                          <a:cs typeface="Rockwell"/>
                        </a:rPr>
                        <a:t>solution</a:t>
                      </a:r>
                      <a:endParaRPr sz="1800">
                        <a:latin typeface="Rockwell"/>
                        <a:cs typeface="Rockwell"/>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914400">
                <a:tc>
                  <a:txBody>
                    <a:bodyPr/>
                    <a:lstStyle/>
                    <a:p>
                      <a:pPr marL="91440" marR="159385" algn="just">
                        <a:lnSpc>
                          <a:spcPct val="100000"/>
                        </a:lnSpc>
                        <a:spcBef>
                          <a:spcPts val="305"/>
                        </a:spcBef>
                      </a:pPr>
                      <a:r>
                        <a:rPr sz="1800" dirty="0">
                          <a:latin typeface="Rockwell"/>
                          <a:cs typeface="Rockwell"/>
                        </a:rPr>
                        <a:t>How</a:t>
                      </a:r>
                      <a:r>
                        <a:rPr sz="1800" spc="-25" dirty="0">
                          <a:latin typeface="Rockwell"/>
                          <a:cs typeface="Rockwell"/>
                        </a:rPr>
                        <a:t> </a:t>
                      </a:r>
                      <a:r>
                        <a:rPr sz="1800" dirty="0">
                          <a:latin typeface="Rockwell"/>
                          <a:cs typeface="Rockwell"/>
                        </a:rPr>
                        <a:t>can</a:t>
                      </a:r>
                      <a:r>
                        <a:rPr sz="1800" spc="-25" dirty="0">
                          <a:latin typeface="Rockwell"/>
                          <a:cs typeface="Rockwell"/>
                        </a:rPr>
                        <a:t> </a:t>
                      </a:r>
                      <a:r>
                        <a:rPr sz="1800" dirty="0">
                          <a:latin typeface="Rockwell"/>
                          <a:cs typeface="Rockwell"/>
                        </a:rPr>
                        <a:t>we</a:t>
                      </a:r>
                      <a:r>
                        <a:rPr sz="1800" spc="-25" dirty="0">
                          <a:latin typeface="Rockwell"/>
                          <a:cs typeface="Rockwell"/>
                        </a:rPr>
                        <a:t> </a:t>
                      </a:r>
                      <a:r>
                        <a:rPr sz="1800" dirty="0">
                          <a:latin typeface="Rockwell"/>
                          <a:cs typeface="Rockwell"/>
                        </a:rPr>
                        <a:t>get</a:t>
                      </a:r>
                      <a:r>
                        <a:rPr sz="1800" spc="-30" dirty="0">
                          <a:latin typeface="Rockwell"/>
                          <a:cs typeface="Rockwell"/>
                        </a:rPr>
                        <a:t> </a:t>
                      </a:r>
                      <a:r>
                        <a:rPr sz="1800" dirty="0">
                          <a:latin typeface="Rockwell"/>
                          <a:cs typeface="Rockwell"/>
                        </a:rPr>
                        <a:t>the</a:t>
                      </a:r>
                      <a:r>
                        <a:rPr sz="1800" spc="-25" dirty="0">
                          <a:latin typeface="Rockwell"/>
                          <a:cs typeface="Rockwell"/>
                        </a:rPr>
                        <a:t> </a:t>
                      </a:r>
                      <a:r>
                        <a:rPr sz="1800" dirty="0">
                          <a:latin typeface="Rockwell"/>
                          <a:cs typeface="Rockwell"/>
                        </a:rPr>
                        <a:t>food</a:t>
                      </a:r>
                      <a:r>
                        <a:rPr sz="1800" spc="-20" dirty="0">
                          <a:latin typeface="Rockwell"/>
                          <a:cs typeface="Rockwell"/>
                        </a:rPr>
                        <a:t> </a:t>
                      </a:r>
                      <a:r>
                        <a:rPr sz="1800" dirty="0">
                          <a:latin typeface="Rockwell"/>
                          <a:cs typeface="Rockwell"/>
                        </a:rPr>
                        <a:t>from</a:t>
                      </a:r>
                      <a:r>
                        <a:rPr sz="1800" spc="-30" dirty="0">
                          <a:latin typeface="Rockwell"/>
                          <a:cs typeface="Rockwell"/>
                        </a:rPr>
                        <a:t> </a:t>
                      </a:r>
                      <a:r>
                        <a:rPr sz="1800" dirty="0">
                          <a:latin typeface="Rockwell"/>
                          <a:cs typeface="Rockwell"/>
                        </a:rPr>
                        <a:t>one</a:t>
                      </a:r>
                      <a:r>
                        <a:rPr sz="1800" spc="-10" dirty="0">
                          <a:latin typeface="Rockwell"/>
                          <a:cs typeface="Rockwell"/>
                        </a:rPr>
                        <a:t> </a:t>
                      </a:r>
                      <a:r>
                        <a:rPr sz="1800" dirty="0">
                          <a:latin typeface="Rockwell"/>
                          <a:cs typeface="Rockwell"/>
                        </a:rPr>
                        <a:t>location</a:t>
                      </a:r>
                      <a:r>
                        <a:rPr sz="1800" spc="-25" dirty="0">
                          <a:latin typeface="Rockwell"/>
                          <a:cs typeface="Rockwell"/>
                        </a:rPr>
                        <a:t> to </a:t>
                      </a:r>
                      <a:r>
                        <a:rPr sz="1800" dirty="0">
                          <a:latin typeface="Rockwell"/>
                          <a:cs typeface="Rockwell"/>
                        </a:rPr>
                        <a:t>another</a:t>
                      </a:r>
                      <a:r>
                        <a:rPr sz="1800" spc="-25" dirty="0">
                          <a:latin typeface="Rockwell"/>
                          <a:cs typeface="Rockwell"/>
                        </a:rPr>
                        <a:t> </a:t>
                      </a:r>
                      <a:r>
                        <a:rPr sz="1800" dirty="0">
                          <a:latin typeface="Rockwell"/>
                          <a:cs typeface="Rockwell"/>
                        </a:rPr>
                        <a:t>without</a:t>
                      </a:r>
                      <a:r>
                        <a:rPr sz="1800" spc="-20" dirty="0">
                          <a:latin typeface="Rockwell"/>
                          <a:cs typeface="Rockwell"/>
                        </a:rPr>
                        <a:t> </a:t>
                      </a:r>
                      <a:r>
                        <a:rPr sz="1800" dirty="0">
                          <a:latin typeface="Rockwell"/>
                          <a:cs typeface="Rockwell"/>
                        </a:rPr>
                        <a:t>heavy</a:t>
                      </a:r>
                      <a:r>
                        <a:rPr sz="1800" spc="-30" dirty="0">
                          <a:latin typeface="Rockwell"/>
                          <a:cs typeface="Rockwell"/>
                        </a:rPr>
                        <a:t> </a:t>
                      </a:r>
                      <a:r>
                        <a:rPr sz="1800" dirty="0">
                          <a:latin typeface="Rockwell"/>
                          <a:cs typeface="Rockwell"/>
                        </a:rPr>
                        <a:t>cost</a:t>
                      </a:r>
                      <a:r>
                        <a:rPr sz="1800" spc="-25" dirty="0">
                          <a:latin typeface="Rockwell"/>
                          <a:cs typeface="Rockwell"/>
                        </a:rPr>
                        <a:t> </a:t>
                      </a:r>
                      <a:r>
                        <a:rPr sz="1800" dirty="0">
                          <a:latin typeface="Rockwell"/>
                          <a:cs typeface="Rockwell"/>
                        </a:rPr>
                        <a:t>being</a:t>
                      </a:r>
                      <a:r>
                        <a:rPr sz="1800" spc="-15" dirty="0">
                          <a:latin typeface="Rockwell"/>
                          <a:cs typeface="Rockwell"/>
                        </a:rPr>
                        <a:t> </a:t>
                      </a:r>
                      <a:r>
                        <a:rPr sz="1800" dirty="0">
                          <a:latin typeface="Rockwell"/>
                          <a:cs typeface="Rockwell"/>
                        </a:rPr>
                        <a:t>incurred</a:t>
                      </a:r>
                      <a:r>
                        <a:rPr sz="1800" spc="-20" dirty="0">
                          <a:latin typeface="Rockwell"/>
                          <a:cs typeface="Rockwell"/>
                        </a:rPr>
                        <a:t> </a:t>
                      </a:r>
                      <a:r>
                        <a:rPr sz="1800" spc="-40" dirty="0">
                          <a:latin typeface="Rockwell"/>
                          <a:cs typeface="Rockwell"/>
                        </a:rPr>
                        <a:t>by </a:t>
                      </a:r>
                      <a:r>
                        <a:rPr sz="1800" dirty="0">
                          <a:latin typeface="Rockwell"/>
                          <a:cs typeface="Rockwell"/>
                        </a:rPr>
                        <a:t>the </a:t>
                      </a:r>
                      <a:r>
                        <a:rPr sz="1800" spc="-10" dirty="0">
                          <a:latin typeface="Rockwell"/>
                          <a:cs typeface="Rockwell"/>
                        </a:rPr>
                        <a:t>donors</a:t>
                      </a:r>
                      <a:endParaRPr sz="18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marR="389255">
                        <a:lnSpc>
                          <a:spcPct val="100000"/>
                        </a:lnSpc>
                        <a:spcBef>
                          <a:spcPts val="305"/>
                        </a:spcBef>
                      </a:pPr>
                      <a:r>
                        <a:rPr sz="1800" spc="-60" dirty="0">
                          <a:latin typeface="Rockwell"/>
                          <a:cs typeface="Rockwell"/>
                        </a:rPr>
                        <a:t>We</a:t>
                      </a:r>
                      <a:r>
                        <a:rPr sz="1800" spc="-45" dirty="0">
                          <a:latin typeface="Rockwell"/>
                          <a:cs typeface="Rockwell"/>
                        </a:rPr>
                        <a:t> </a:t>
                      </a:r>
                      <a:r>
                        <a:rPr sz="1800" dirty="0">
                          <a:latin typeface="Rockwell"/>
                          <a:cs typeface="Rockwell"/>
                        </a:rPr>
                        <a:t>can</a:t>
                      </a:r>
                      <a:r>
                        <a:rPr sz="1800" spc="-35" dirty="0">
                          <a:latin typeface="Rockwell"/>
                          <a:cs typeface="Rockwell"/>
                        </a:rPr>
                        <a:t> </a:t>
                      </a:r>
                      <a:r>
                        <a:rPr sz="1800" dirty="0">
                          <a:latin typeface="Rockwell"/>
                          <a:cs typeface="Rockwell"/>
                        </a:rPr>
                        <a:t>Solicit</a:t>
                      </a:r>
                      <a:r>
                        <a:rPr sz="1800" spc="-50" dirty="0">
                          <a:latin typeface="Rockwell"/>
                          <a:cs typeface="Rockwell"/>
                        </a:rPr>
                        <a:t> </a:t>
                      </a:r>
                      <a:r>
                        <a:rPr sz="1800" dirty="0">
                          <a:latin typeface="Rockwell"/>
                          <a:cs typeface="Rockwell"/>
                        </a:rPr>
                        <a:t>help</a:t>
                      </a:r>
                      <a:r>
                        <a:rPr sz="1800" spc="-30" dirty="0">
                          <a:latin typeface="Rockwell"/>
                          <a:cs typeface="Rockwell"/>
                        </a:rPr>
                        <a:t> </a:t>
                      </a:r>
                      <a:r>
                        <a:rPr sz="1800" dirty="0">
                          <a:latin typeface="Rockwell"/>
                          <a:cs typeface="Rockwell"/>
                        </a:rPr>
                        <a:t>from</a:t>
                      </a:r>
                      <a:r>
                        <a:rPr sz="1800" spc="-40" dirty="0">
                          <a:latin typeface="Rockwell"/>
                          <a:cs typeface="Rockwell"/>
                        </a:rPr>
                        <a:t> </a:t>
                      </a:r>
                      <a:r>
                        <a:rPr sz="1800" dirty="0">
                          <a:latin typeface="Rockwell"/>
                          <a:cs typeface="Rockwell"/>
                        </a:rPr>
                        <a:t>delivery</a:t>
                      </a:r>
                      <a:r>
                        <a:rPr sz="1800" spc="-30" dirty="0">
                          <a:latin typeface="Rockwell"/>
                          <a:cs typeface="Rockwell"/>
                        </a:rPr>
                        <a:t> </a:t>
                      </a:r>
                      <a:r>
                        <a:rPr sz="1800" dirty="0">
                          <a:latin typeface="Rockwell"/>
                          <a:cs typeface="Rockwell"/>
                        </a:rPr>
                        <a:t>drivers</a:t>
                      </a:r>
                      <a:r>
                        <a:rPr sz="1800" spc="-45" dirty="0">
                          <a:latin typeface="Rockwell"/>
                          <a:cs typeface="Rockwell"/>
                        </a:rPr>
                        <a:t> </a:t>
                      </a:r>
                      <a:r>
                        <a:rPr sz="1800" spc="-25" dirty="0">
                          <a:latin typeface="Rockwell"/>
                          <a:cs typeface="Rockwell"/>
                        </a:rPr>
                        <a:t>to </a:t>
                      </a:r>
                      <a:r>
                        <a:rPr sz="1800" dirty="0">
                          <a:latin typeface="Rockwell"/>
                          <a:cs typeface="Rockwell"/>
                        </a:rPr>
                        <a:t>help</a:t>
                      </a:r>
                      <a:r>
                        <a:rPr sz="1800" spc="-40" dirty="0">
                          <a:latin typeface="Rockwell"/>
                          <a:cs typeface="Rockwell"/>
                        </a:rPr>
                        <a:t> </a:t>
                      </a:r>
                      <a:r>
                        <a:rPr sz="1800" dirty="0">
                          <a:latin typeface="Rockwell"/>
                          <a:cs typeface="Rockwell"/>
                        </a:rPr>
                        <a:t>us</a:t>
                      </a:r>
                      <a:r>
                        <a:rPr sz="1800" spc="-35" dirty="0">
                          <a:latin typeface="Rockwell"/>
                          <a:cs typeface="Rockwell"/>
                        </a:rPr>
                        <a:t> </a:t>
                      </a:r>
                      <a:r>
                        <a:rPr sz="1800" dirty="0">
                          <a:latin typeface="Rockwell"/>
                          <a:cs typeface="Rockwell"/>
                        </a:rPr>
                        <a:t>deliver</a:t>
                      </a:r>
                      <a:r>
                        <a:rPr sz="1800" spc="-40" dirty="0">
                          <a:latin typeface="Rockwell"/>
                          <a:cs typeface="Rockwell"/>
                        </a:rPr>
                        <a:t> </a:t>
                      </a:r>
                      <a:r>
                        <a:rPr sz="1800" spc="-20" dirty="0">
                          <a:latin typeface="Rockwell"/>
                          <a:cs typeface="Rockwell"/>
                        </a:rPr>
                        <a:t>food</a:t>
                      </a:r>
                      <a:endParaRPr sz="18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914400">
                <a:tc>
                  <a:txBody>
                    <a:bodyPr/>
                    <a:lstStyle/>
                    <a:p>
                      <a:pPr marL="91440" marR="124460">
                        <a:lnSpc>
                          <a:spcPct val="100000"/>
                        </a:lnSpc>
                        <a:spcBef>
                          <a:spcPts val="305"/>
                        </a:spcBef>
                      </a:pPr>
                      <a:r>
                        <a:rPr sz="1800" dirty="0">
                          <a:latin typeface="Rockwell"/>
                          <a:cs typeface="Rockwell"/>
                        </a:rPr>
                        <a:t>Many</a:t>
                      </a:r>
                      <a:r>
                        <a:rPr sz="1800" spc="-50" dirty="0">
                          <a:latin typeface="Rockwell"/>
                          <a:cs typeface="Rockwell"/>
                        </a:rPr>
                        <a:t> </a:t>
                      </a:r>
                      <a:r>
                        <a:rPr sz="1800" dirty="0">
                          <a:latin typeface="Rockwell"/>
                          <a:cs typeface="Rockwell"/>
                        </a:rPr>
                        <a:t>people</a:t>
                      </a:r>
                      <a:r>
                        <a:rPr sz="1800" spc="-30" dirty="0">
                          <a:latin typeface="Rockwell"/>
                          <a:cs typeface="Rockwell"/>
                        </a:rPr>
                        <a:t> </a:t>
                      </a:r>
                      <a:r>
                        <a:rPr sz="1800" dirty="0">
                          <a:latin typeface="Rockwell"/>
                          <a:cs typeface="Rockwell"/>
                        </a:rPr>
                        <a:t>living</a:t>
                      </a:r>
                      <a:r>
                        <a:rPr sz="1800" spc="-25" dirty="0">
                          <a:latin typeface="Rockwell"/>
                          <a:cs typeface="Rockwell"/>
                        </a:rPr>
                        <a:t> </a:t>
                      </a:r>
                      <a:r>
                        <a:rPr sz="1800" dirty="0">
                          <a:latin typeface="Rockwell"/>
                          <a:cs typeface="Rockwell"/>
                        </a:rPr>
                        <a:t>in</a:t>
                      </a:r>
                      <a:r>
                        <a:rPr sz="1800" spc="-35" dirty="0">
                          <a:latin typeface="Rockwell"/>
                          <a:cs typeface="Rockwell"/>
                        </a:rPr>
                        <a:t> </a:t>
                      </a:r>
                      <a:r>
                        <a:rPr sz="1800" dirty="0">
                          <a:latin typeface="Rockwell"/>
                          <a:cs typeface="Rockwell"/>
                        </a:rPr>
                        <a:t>poorer</a:t>
                      </a:r>
                      <a:r>
                        <a:rPr sz="1800" spc="-25" dirty="0">
                          <a:latin typeface="Rockwell"/>
                          <a:cs typeface="Rockwell"/>
                        </a:rPr>
                        <a:t> </a:t>
                      </a:r>
                      <a:r>
                        <a:rPr sz="1800" spc="-10" dirty="0">
                          <a:latin typeface="Rockwell"/>
                          <a:cs typeface="Rockwell"/>
                        </a:rPr>
                        <a:t>communities </a:t>
                      </a:r>
                      <a:r>
                        <a:rPr sz="1800" dirty="0">
                          <a:latin typeface="Rockwell"/>
                          <a:cs typeface="Rockwell"/>
                        </a:rPr>
                        <a:t>may</a:t>
                      </a:r>
                      <a:r>
                        <a:rPr sz="1800" spc="-40" dirty="0">
                          <a:latin typeface="Rockwell"/>
                          <a:cs typeface="Rockwell"/>
                        </a:rPr>
                        <a:t> </a:t>
                      </a:r>
                      <a:r>
                        <a:rPr sz="1800" dirty="0">
                          <a:latin typeface="Rockwell"/>
                          <a:cs typeface="Rockwell"/>
                        </a:rPr>
                        <a:t>not</a:t>
                      </a:r>
                      <a:r>
                        <a:rPr sz="1800" spc="-35" dirty="0">
                          <a:latin typeface="Rockwell"/>
                          <a:cs typeface="Rockwell"/>
                        </a:rPr>
                        <a:t> </a:t>
                      </a:r>
                      <a:r>
                        <a:rPr sz="1800" dirty="0">
                          <a:latin typeface="Rockwell"/>
                          <a:cs typeface="Rockwell"/>
                        </a:rPr>
                        <a:t>have</a:t>
                      </a:r>
                      <a:r>
                        <a:rPr sz="1800" spc="-15" dirty="0">
                          <a:latin typeface="Rockwell"/>
                          <a:cs typeface="Rockwell"/>
                        </a:rPr>
                        <a:t> </a:t>
                      </a:r>
                      <a:r>
                        <a:rPr sz="1800" dirty="0">
                          <a:latin typeface="Rockwell"/>
                          <a:cs typeface="Rockwell"/>
                        </a:rPr>
                        <a:t>the</a:t>
                      </a:r>
                      <a:r>
                        <a:rPr sz="1800" spc="-30" dirty="0">
                          <a:latin typeface="Rockwell"/>
                          <a:cs typeface="Rockwell"/>
                        </a:rPr>
                        <a:t> </a:t>
                      </a:r>
                      <a:r>
                        <a:rPr sz="1800" dirty="0">
                          <a:latin typeface="Rockwell"/>
                          <a:cs typeface="Rockwell"/>
                        </a:rPr>
                        <a:t>means</a:t>
                      </a:r>
                      <a:r>
                        <a:rPr sz="1800" spc="-25" dirty="0">
                          <a:latin typeface="Rockwell"/>
                          <a:cs typeface="Rockwell"/>
                        </a:rPr>
                        <a:t> </a:t>
                      </a:r>
                      <a:r>
                        <a:rPr sz="1800" dirty="0">
                          <a:latin typeface="Rockwell"/>
                          <a:cs typeface="Rockwell"/>
                        </a:rPr>
                        <a:t>to</a:t>
                      </a:r>
                      <a:r>
                        <a:rPr sz="1800" spc="-30" dirty="0">
                          <a:latin typeface="Rockwell"/>
                          <a:cs typeface="Rockwell"/>
                        </a:rPr>
                        <a:t> </a:t>
                      </a:r>
                      <a:r>
                        <a:rPr sz="1800" spc="-10" dirty="0">
                          <a:latin typeface="Rockwell"/>
                          <a:cs typeface="Rockwell"/>
                        </a:rPr>
                        <a:t>travel</a:t>
                      </a:r>
                      <a:r>
                        <a:rPr sz="1800" spc="-35" dirty="0">
                          <a:latin typeface="Rockwell"/>
                          <a:cs typeface="Rockwell"/>
                        </a:rPr>
                        <a:t> </a:t>
                      </a:r>
                      <a:r>
                        <a:rPr sz="1800" dirty="0">
                          <a:latin typeface="Rockwell"/>
                          <a:cs typeface="Rockwell"/>
                        </a:rPr>
                        <a:t>to</a:t>
                      </a:r>
                      <a:r>
                        <a:rPr sz="1800" spc="-25" dirty="0">
                          <a:latin typeface="Rockwell"/>
                          <a:cs typeface="Rockwell"/>
                        </a:rPr>
                        <a:t> </a:t>
                      </a:r>
                      <a:r>
                        <a:rPr sz="1800" dirty="0">
                          <a:latin typeface="Rockwell"/>
                          <a:cs typeface="Rockwell"/>
                        </a:rPr>
                        <a:t>food</a:t>
                      </a:r>
                      <a:r>
                        <a:rPr sz="1800" spc="-25" dirty="0">
                          <a:latin typeface="Rockwell"/>
                          <a:cs typeface="Rockwell"/>
                        </a:rPr>
                        <a:t> </a:t>
                      </a:r>
                      <a:r>
                        <a:rPr sz="1800" spc="-20" dirty="0">
                          <a:latin typeface="Rockwell"/>
                          <a:cs typeface="Rockwell"/>
                        </a:rPr>
                        <a:t>bank </a:t>
                      </a:r>
                      <a:r>
                        <a:rPr sz="1800" dirty="0">
                          <a:latin typeface="Rockwell"/>
                          <a:cs typeface="Rockwell"/>
                        </a:rPr>
                        <a:t>and </a:t>
                      </a:r>
                      <a:r>
                        <a:rPr sz="1800" spc="-20" dirty="0">
                          <a:latin typeface="Rockwell"/>
                          <a:cs typeface="Rockwell"/>
                        </a:rPr>
                        <a:t>back</a:t>
                      </a:r>
                      <a:endParaRPr sz="18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marR="93345">
                        <a:lnSpc>
                          <a:spcPct val="100000"/>
                        </a:lnSpc>
                        <a:spcBef>
                          <a:spcPts val="305"/>
                        </a:spcBef>
                      </a:pPr>
                      <a:r>
                        <a:rPr sz="1800" dirty="0">
                          <a:latin typeface="Rockwell"/>
                          <a:cs typeface="Rockwell"/>
                        </a:rPr>
                        <a:t>By</a:t>
                      </a:r>
                      <a:r>
                        <a:rPr sz="1800" spc="15" dirty="0">
                          <a:latin typeface="Rockwell"/>
                          <a:cs typeface="Rockwell"/>
                        </a:rPr>
                        <a:t> </a:t>
                      </a:r>
                      <a:r>
                        <a:rPr sz="1800" spc="-10" dirty="0">
                          <a:latin typeface="Rockwell"/>
                          <a:cs typeface="Rockwell"/>
                        </a:rPr>
                        <a:t>implementing</a:t>
                      </a:r>
                      <a:r>
                        <a:rPr sz="1800" spc="-105" dirty="0">
                          <a:latin typeface="Rockwell"/>
                          <a:cs typeface="Rockwell"/>
                        </a:rPr>
                        <a:t> </a:t>
                      </a:r>
                      <a:r>
                        <a:rPr sz="1800" dirty="0">
                          <a:latin typeface="Rockwell"/>
                          <a:cs typeface="Rockwell"/>
                        </a:rPr>
                        <a:t>‘send</a:t>
                      </a:r>
                      <a:r>
                        <a:rPr sz="1800" spc="30" dirty="0">
                          <a:latin typeface="Rockwell"/>
                          <a:cs typeface="Rockwell"/>
                        </a:rPr>
                        <a:t> </a:t>
                      </a:r>
                      <a:r>
                        <a:rPr sz="1800" dirty="0">
                          <a:latin typeface="Rockwell"/>
                          <a:cs typeface="Rockwell"/>
                        </a:rPr>
                        <a:t>out</a:t>
                      </a:r>
                      <a:r>
                        <a:rPr sz="1800" spc="30" dirty="0">
                          <a:latin typeface="Rockwell"/>
                          <a:cs typeface="Rockwell"/>
                        </a:rPr>
                        <a:t> </a:t>
                      </a:r>
                      <a:r>
                        <a:rPr sz="1800" spc="-10" dirty="0">
                          <a:latin typeface="Rockwell"/>
                          <a:cs typeface="Rockwell"/>
                        </a:rPr>
                        <a:t>invitations’</a:t>
                      </a:r>
                      <a:r>
                        <a:rPr sz="1800" spc="-120" dirty="0">
                          <a:latin typeface="Rockwell"/>
                          <a:cs typeface="Rockwell"/>
                        </a:rPr>
                        <a:t> </a:t>
                      </a:r>
                      <a:r>
                        <a:rPr sz="1800" spc="-10" dirty="0">
                          <a:latin typeface="Rockwell"/>
                          <a:cs typeface="Rockwell"/>
                        </a:rPr>
                        <a:t>feature, </a:t>
                      </a:r>
                      <a:r>
                        <a:rPr sz="1800" dirty="0">
                          <a:latin typeface="Rockwell"/>
                          <a:cs typeface="Rockwell"/>
                        </a:rPr>
                        <a:t>we</a:t>
                      </a:r>
                      <a:r>
                        <a:rPr sz="1800" spc="-40" dirty="0">
                          <a:latin typeface="Rockwell"/>
                          <a:cs typeface="Rockwell"/>
                        </a:rPr>
                        <a:t> </a:t>
                      </a:r>
                      <a:r>
                        <a:rPr sz="1800" dirty="0">
                          <a:latin typeface="Rockwell"/>
                          <a:cs typeface="Rockwell"/>
                        </a:rPr>
                        <a:t>can</a:t>
                      </a:r>
                      <a:r>
                        <a:rPr sz="1800" spc="-30" dirty="0">
                          <a:latin typeface="Rockwell"/>
                          <a:cs typeface="Rockwell"/>
                        </a:rPr>
                        <a:t> </a:t>
                      </a:r>
                      <a:r>
                        <a:rPr sz="1800" dirty="0">
                          <a:latin typeface="Rockwell"/>
                          <a:cs typeface="Rockwell"/>
                        </a:rPr>
                        <a:t>make</a:t>
                      </a:r>
                      <a:r>
                        <a:rPr sz="1800" spc="-45" dirty="0">
                          <a:latin typeface="Rockwell"/>
                          <a:cs typeface="Rockwell"/>
                        </a:rPr>
                        <a:t> </a:t>
                      </a:r>
                      <a:r>
                        <a:rPr sz="1800" dirty="0">
                          <a:latin typeface="Rockwell"/>
                          <a:cs typeface="Rockwell"/>
                        </a:rPr>
                        <a:t>it</a:t>
                      </a:r>
                      <a:r>
                        <a:rPr sz="1800" spc="-40" dirty="0">
                          <a:latin typeface="Rockwell"/>
                          <a:cs typeface="Rockwell"/>
                        </a:rPr>
                        <a:t> </a:t>
                      </a:r>
                      <a:r>
                        <a:rPr sz="1800" dirty="0">
                          <a:latin typeface="Rockwell"/>
                          <a:cs typeface="Rockwell"/>
                        </a:rPr>
                        <a:t>more</a:t>
                      </a:r>
                      <a:r>
                        <a:rPr sz="1800" spc="-35" dirty="0">
                          <a:latin typeface="Rockwell"/>
                          <a:cs typeface="Rockwell"/>
                        </a:rPr>
                        <a:t> </a:t>
                      </a:r>
                      <a:r>
                        <a:rPr sz="1800" dirty="0">
                          <a:latin typeface="Rockwell"/>
                          <a:cs typeface="Rockwell"/>
                        </a:rPr>
                        <a:t>accessible</a:t>
                      </a:r>
                      <a:r>
                        <a:rPr sz="1800" spc="-40" dirty="0">
                          <a:latin typeface="Rockwell"/>
                          <a:cs typeface="Rockwell"/>
                        </a:rPr>
                        <a:t> </a:t>
                      </a:r>
                      <a:r>
                        <a:rPr sz="1800" dirty="0">
                          <a:latin typeface="Rockwell"/>
                          <a:cs typeface="Rockwell"/>
                        </a:rPr>
                        <a:t>for</a:t>
                      </a:r>
                      <a:r>
                        <a:rPr sz="1800" spc="-35" dirty="0">
                          <a:latin typeface="Rockwell"/>
                          <a:cs typeface="Rockwell"/>
                        </a:rPr>
                        <a:t> </a:t>
                      </a:r>
                      <a:r>
                        <a:rPr sz="1800" dirty="0">
                          <a:latin typeface="Rockwell"/>
                          <a:cs typeface="Rockwell"/>
                        </a:rPr>
                        <a:t>those</a:t>
                      </a:r>
                      <a:r>
                        <a:rPr sz="1800" spc="-30" dirty="0">
                          <a:latin typeface="Rockwell"/>
                          <a:cs typeface="Rockwell"/>
                        </a:rPr>
                        <a:t> </a:t>
                      </a:r>
                      <a:r>
                        <a:rPr sz="1800" spc="-25" dirty="0">
                          <a:latin typeface="Rockwell"/>
                          <a:cs typeface="Rockwell"/>
                        </a:rPr>
                        <a:t>in </a:t>
                      </a:r>
                      <a:r>
                        <a:rPr sz="1800" dirty="0">
                          <a:latin typeface="Rockwell"/>
                          <a:cs typeface="Rockwell"/>
                        </a:rPr>
                        <a:t>need to</a:t>
                      </a:r>
                      <a:r>
                        <a:rPr sz="1800" spc="-30" dirty="0">
                          <a:latin typeface="Rockwell"/>
                          <a:cs typeface="Rockwell"/>
                        </a:rPr>
                        <a:t> </a:t>
                      </a:r>
                      <a:r>
                        <a:rPr sz="1800" dirty="0">
                          <a:latin typeface="Rockwell"/>
                          <a:cs typeface="Rockwell"/>
                        </a:rPr>
                        <a:t>get</a:t>
                      </a:r>
                      <a:r>
                        <a:rPr sz="1800" spc="-20" dirty="0">
                          <a:latin typeface="Rockwell"/>
                          <a:cs typeface="Rockwell"/>
                        </a:rPr>
                        <a:t> food</a:t>
                      </a:r>
                      <a:endParaRPr sz="18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3"/>
                  </a:ext>
                </a:extLst>
              </a:tr>
              <a:tr h="914400">
                <a:tc>
                  <a:txBody>
                    <a:bodyPr/>
                    <a:lstStyle/>
                    <a:p>
                      <a:pPr marL="91440" marR="199390">
                        <a:lnSpc>
                          <a:spcPct val="100000"/>
                        </a:lnSpc>
                        <a:spcBef>
                          <a:spcPts val="309"/>
                        </a:spcBef>
                      </a:pPr>
                      <a:r>
                        <a:rPr sz="1800" dirty="0">
                          <a:latin typeface="Rockwell"/>
                          <a:cs typeface="Rockwell"/>
                        </a:rPr>
                        <a:t>People</a:t>
                      </a:r>
                      <a:r>
                        <a:rPr sz="1800" spc="-40" dirty="0">
                          <a:latin typeface="Rockwell"/>
                          <a:cs typeface="Rockwell"/>
                        </a:rPr>
                        <a:t> </a:t>
                      </a:r>
                      <a:r>
                        <a:rPr sz="1800" dirty="0">
                          <a:latin typeface="Rockwell"/>
                          <a:cs typeface="Rockwell"/>
                        </a:rPr>
                        <a:t>may</a:t>
                      </a:r>
                      <a:r>
                        <a:rPr sz="1800" spc="-40" dirty="0">
                          <a:latin typeface="Rockwell"/>
                          <a:cs typeface="Rockwell"/>
                        </a:rPr>
                        <a:t> </a:t>
                      </a:r>
                      <a:r>
                        <a:rPr sz="1800" dirty="0">
                          <a:latin typeface="Rockwell"/>
                          <a:cs typeface="Rockwell"/>
                        </a:rPr>
                        <a:t>be</a:t>
                      </a:r>
                      <a:r>
                        <a:rPr sz="1800" spc="-35" dirty="0">
                          <a:latin typeface="Rockwell"/>
                          <a:cs typeface="Rockwell"/>
                        </a:rPr>
                        <a:t> </a:t>
                      </a:r>
                      <a:r>
                        <a:rPr sz="1800" dirty="0">
                          <a:latin typeface="Rockwell"/>
                          <a:cs typeface="Rockwell"/>
                        </a:rPr>
                        <a:t>deterred</a:t>
                      </a:r>
                      <a:r>
                        <a:rPr sz="1800" spc="-40" dirty="0">
                          <a:latin typeface="Rockwell"/>
                          <a:cs typeface="Rockwell"/>
                        </a:rPr>
                        <a:t> </a:t>
                      </a:r>
                      <a:r>
                        <a:rPr sz="1800" dirty="0">
                          <a:latin typeface="Rockwell"/>
                          <a:cs typeface="Rockwell"/>
                        </a:rPr>
                        <a:t>from</a:t>
                      </a:r>
                      <a:r>
                        <a:rPr sz="1800" spc="-30" dirty="0">
                          <a:latin typeface="Rockwell"/>
                          <a:cs typeface="Rockwell"/>
                        </a:rPr>
                        <a:t> </a:t>
                      </a:r>
                      <a:r>
                        <a:rPr sz="1800" dirty="0">
                          <a:latin typeface="Rockwell"/>
                          <a:cs typeface="Rockwell"/>
                        </a:rPr>
                        <a:t>going</a:t>
                      </a:r>
                      <a:r>
                        <a:rPr sz="1800" spc="-30" dirty="0">
                          <a:latin typeface="Rockwell"/>
                          <a:cs typeface="Rockwell"/>
                        </a:rPr>
                        <a:t> </a:t>
                      </a:r>
                      <a:r>
                        <a:rPr sz="1800" dirty="0">
                          <a:latin typeface="Rockwell"/>
                          <a:cs typeface="Rockwell"/>
                        </a:rPr>
                        <a:t>to</a:t>
                      </a:r>
                      <a:r>
                        <a:rPr sz="1800" spc="-45" dirty="0">
                          <a:latin typeface="Rockwell"/>
                          <a:cs typeface="Rockwell"/>
                        </a:rPr>
                        <a:t> </a:t>
                      </a:r>
                      <a:r>
                        <a:rPr sz="1800" dirty="0">
                          <a:latin typeface="Rockwell"/>
                          <a:cs typeface="Rockwell"/>
                        </a:rPr>
                        <a:t>a</a:t>
                      </a:r>
                      <a:r>
                        <a:rPr sz="1800" spc="-35" dirty="0">
                          <a:latin typeface="Rockwell"/>
                          <a:cs typeface="Rockwell"/>
                        </a:rPr>
                        <a:t> </a:t>
                      </a:r>
                      <a:r>
                        <a:rPr sz="1800" spc="-20" dirty="0">
                          <a:latin typeface="Rockwell"/>
                          <a:cs typeface="Rockwell"/>
                        </a:rPr>
                        <a:t>food </a:t>
                      </a:r>
                      <a:r>
                        <a:rPr sz="1800" dirty="0">
                          <a:latin typeface="Rockwell"/>
                          <a:cs typeface="Rockwell"/>
                        </a:rPr>
                        <a:t>bank</a:t>
                      </a:r>
                      <a:r>
                        <a:rPr sz="1800" spc="-10" dirty="0">
                          <a:latin typeface="Rockwell"/>
                          <a:cs typeface="Rockwell"/>
                        </a:rPr>
                        <a:t> </a:t>
                      </a:r>
                      <a:r>
                        <a:rPr sz="1800" dirty="0">
                          <a:latin typeface="Rockwell"/>
                          <a:cs typeface="Rockwell"/>
                        </a:rPr>
                        <a:t>due</a:t>
                      </a:r>
                      <a:r>
                        <a:rPr sz="1800" spc="15" dirty="0">
                          <a:latin typeface="Rockwell"/>
                          <a:cs typeface="Rockwell"/>
                        </a:rPr>
                        <a:t> </a:t>
                      </a:r>
                      <a:r>
                        <a:rPr sz="1800" dirty="0">
                          <a:latin typeface="Rockwell"/>
                          <a:cs typeface="Rockwell"/>
                        </a:rPr>
                        <a:t>to</a:t>
                      </a:r>
                      <a:r>
                        <a:rPr sz="1800" spc="-10" dirty="0">
                          <a:latin typeface="Rockwell"/>
                          <a:cs typeface="Rockwell"/>
                        </a:rPr>
                        <a:t> </a:t>
                      </a:r>
                      <a:r>
                        <a:rPr sz="1800" dirty="0">
                          <a:latin typeface="Rockwell"/>
                          <a:cs typeface="Rockwell"/>
                        </a:rPr>
                        <a:t>the</a:t>
                      </a:r>
                      <a:r>
                        <a:rPr sz="1800" spc="15" dirty="0">
                          <a:latin typeface="Rockwell"/>
                          <a:cs typeface="Rockwell"/>
                        </a:rPr>
                        <a:t> </a:t>
                      </a:r>
                      <a:r>
                        <a:rPr sz="1800" dirty="0">
                          <a:latin typeface="Rockwell"/>
                          <a:cs typeface="Rockwell"/>
                        </a:rPr>
                        <a:t>stigma</a:t>
                      </a:r>
                      <a:r>
                        <a:rPr sz="1800" spc="-30" dirty="0">
                          <a:latin typeface="Rockwell"/>
                          <a:cs typeface="Rockwell"/>
                        </a:rPr>
                        <a:t> </a:t>
                      </a:r>
                      <a:r>
                        <a:rPr sz="1800" dirty="0">
                          <a:latin typeface="Rockwell"/>
                          <a:cs typeface="Rockwell"/>
                        </a:rPr>
                        <a:t>that</a:t>
                      </a:r>
                      <a:r>
                        <a:rPr sz="1800" spc="-10" dirty="0">
                          <a:latin typeface="Rockwell"/>
                          <a:cs typeface="Rockwell"/>
                        </a:rPr>
                        <a:t> </a:t>
                      </a:r>
                      <a:r>
                        <a:rPr sz="1800" dirty="0">
                          <a:latin typeface="Rockwell"/>
                          <a:cs typeface="Rockwell"/>
                        </a:rPr>
                        <a:t>is</a:t>
                      </a:r>
                      <a:r>
                        <a:rPr sz="1800" spc="-5" dirty="0">
                          <a:latin typeface="Rockwell"/>
                          <a:cs typeface="Rockwell"/>
                        </a:rPr>
                        <a:t> </a:t>
                      </a:r>
                      <a:r>
                        <a:rPr sz="1800" dirty="0">
                          <a:latin typeface="Rockwell"/>
                          <a:cs typeface="Rockwell"/>
                        </a:rPr>
                        <a:t>attached</a:t>
                      </a:r>
                      <a:r>
                        <a:rPr sz="1800" spc="-15" dirty="0">
                          <a:latin typeface="Rockwell"/>
                          <a:cs typeface="Rockwell"/>
                        </a:rPr>
                        <a:t> </a:t>
                      </a:r>
                      <a:r>
                        <a:rPr sz="1800" dirty="0">
                          <a:latin typeface="Rockwell"/>
                          <a:cs typeface="Rockwell"/>
                        </a:rPr>
                        <a:t>to </a:t>
                      </a:r>
                      <a:r>
                        <a:rPr sz="1800" spc="-25" dirty="0">
                          <a:latin typeface="Rockwell"/>
                          <a:cs typeface="Rockwell"/>
                        </a:rPr>
                        <a:t>it</a:t>
                      </a:r>
                      <a:endParaRPr sz="1800">
                        <a:latin typeface="Rockwell"/>
                        <a:cs typeface="Rockwell"/>
                      </a:endParaRPr>
                    </a:p>
                  </a:txBody>
                  <a:tcPr marL="0" marR="0" marT="393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marR="302895">
                        <a:lnSpc>
                          <a:spcPct val="100000"/>
                        </a:lnSpc>
                        <a:spcBef>
                          <a:spcPts val="309"/>
                        </a:spcBef>
                      </a:pPr>
                      <a:r>
                        <a:rPr sz="1800" dirty="0">
                          <a:latin typeface="Rockwell"/>
                          <a:cs typeface="Rockwell"/>
                        </a:rPr>
                        <a:t>by</a:t>
                      </a:r>
                      <a:r>
                        <a:rPr sz="1800" spc="-25" dirty="0">
                          <a:latin typeface="Rockwell"/>
                          <a:cs typeface="Rockwell"/>
                        </a:rPr>
                        <a:t> </a:t>
                      </a:r>
                      <a:r>
                        <a:rPr sz="1800" dirty="0">
                          <a:latin typeface="Rockwell"/>
                          <a:cs typeface="Rockwell"/>
                        </a:rPr>
                        <a:t>using</a:t>
                      </a:r>
                      <a:r>
                        <a:rPr sz="1800" spc="-25" dirty="0">
                          <a:latin typeface="Rockwell"/>
                          <a:cs typeface="Rockwell"/>
                        </a:rPr>
                        <a:t> </a:t>
                      </a:r>
                      <a:r>
                        <a:rPr sz="1800" dirty="0">
                          <a:latin typeface="Rockwell"/>
                          <a:cs typeface="Rockwell"/>
                        </a:rPr>
                        <a:t>the</a:t>
                      </a:r>
                      <a:r>
                        <a:rPr sz="1800" spc="-5" dirty="0">
                          <a:latin typeface="Rockwell"/>
                          <a:cs typeface="Rockwell"/>
                        </a:rPr>
                        <a:t> </a:t>
                      </a:r>
                      <a:r>
                        <a:rPr sz="1800" dirty="0">
                          <a:latin typeface="Rockwell"/>
                          <a:cs typeface="Rockwell"/>
                        </a:rPr>
                        <a:t>home page</a:t>
                      </a:r>
                      <a:r>
                        <a:rPr sz="1800" spc="-35" dirty="0">
                          <a:latin typeface="Rockwell"/>
                          <a:cs typeface="Rockwell"/>
                        </a:rPr>
                        <a:t> </a:t>
                      </a:r>
                      <a:r>
                        <a:rPr sz="1800" dirty="0">
                          <a:latin typeface="Rockwell"/>
                          <a:cs typeface="Rockwell"/>
                        </a:rPr>
                        <a:t>to</a:t>
                      </a:r>
                      <a:r>
                        <a:rPr sz="1800" spc="-20" dirty="0">
                          <a:latin typeface="Rockwell"/>
                          <a:cs typeface="Rockwell"/>
                        </a:rPr>
                        <a:t> </a:t>
                      </a:r>
                      <a:r>
                        <a:rPr sz="1800" dirty="0">
                          <a:latin typeface="Rockwell"/>
                          <a:cs typeface="Rockwell"/>
                        </a:rPr>
                        <a:t>educate</a:t>
                      </a:r>
                      <a:r>
                        <a:rPr sz="1800" spc="-20" dirty="0">
                          <a:latin typeface="Rockwell"/>
                          <a:cs typeface="Rockwell"/>
                        </a:rPr>
                        <a:t> </a:t>
                      </a:r>
                      <a:r>
                        <a:rPr sz="1800" dirty="0">
                          <a:latin typeface="Rockwell"/>
                          <a:cs typeface="Rockwell"/>
                        </a:rPr>
                        <a:t>users</a:t>
                      </a:r>
                      <a:r>
                        <a:rPr sz="1800" spc="-15" dirty="0">
                          <a:latin typeface="Rockwell"/>
                          <a:cs typeface="Rockwell"/>
                        </a:rPr>
                        <a:t> </a:t>
                      </a:r>
                      <a:r>
                        <a:rPr sz="1800" spc="-25" dirty="0">
                          <a:latin typeface="Rockwell"/>
                          <a:cs typeface="Rockwell"/>
                        </a:rPr>
                        <a:t>on </a:t>
                      </a:r>
                      <a:r>
                        <a:rPr sz="1800" dirty="0">
                          <a:latin typeface="Rockwell"/>
                          <a:cs typeface="Rockwell"/>
                        </a:rPr>
                        <a:t>how</a:t>
                      </a:r>
                      <a:r>
                        <a:rPr sz="1800" spc="-25" dirty="0">
                          <a:latin typeface="Rockwell"/>
                          <a:cs typeface="Rockwell"/>
                        </a:rPr>
                        <a:t> </a:t>
                      </a:r>
                      <a:r>
                        <a:rPr sz="1800" dirty="0">
                          <a:latin typeface="Rockwell"/>
                          <a:cs typeface="Rockwell"/>
                        </a:rPr>
                        <a:t>hunger</a:t>
                      </a:r>
                      <a:r>
                        <a:rPr sz="1800" spc="-10" dirty="0">
                          <a:latin typeface="Rockwell"/>
                          <a:cs typeface="Rockwell"/>
                        </a:rPr>
                        <a:t> </a:t>
                      </a:r>
                      <a:r>
                        <a:rPr sz="1800" dirty="0">
                          <a:latin typeface="Rockwell"/>
                          <a:cs typeface="Rockwell"/>
                        </a:rPr>
                        <a:t>is</a:t>
                      </a:r>
                      <a:r>
                        <a:rPr sz="1800" spc="-30" dirty="0">
                          <a:latin typeface="Rockwell"/>
                          <a:cs typeface="Rockwell"/>
                        </a:rPr>
                        <a:t> </a:t>
                      </a:r>
                      <a:r>
                        <a:rPr sz="1800" dirty="0">
                          <a:latin typeface="Rockwell"/>
                          <a:cs typeface="Rockwell"/>
                        </a:rPr>
                        <a:t>a</a:t>
                      </a:r>
                      <a:r>
                        <a:rPr sz="1800" spc="-40" dirty="0">
                          <a:latin typeface="Rockwell"/>
                          <a:cs typeface="Rockwell"/>
                        </a:rPr>
                        <a:t> </a:t>
                      </a:r>
                      <a:r>
                        <a:rPr sz="1800" dirty="0">
                          <a:latin typeface="Rockwell"/>
                          <a:cs typeface="Rockwell"/>
                        </a:rPr>
                        <a:t>fundamental</a:t>
                      </a:r>
                      <a:r>
                        <a:rPr sz="1800" spc="-30" dirty="0">
                          <a:latin typeface="Rockwell"/>
                          <a:cs typeface="Rockwell"/>
                        </a:rPr>
                        <a:t> </a:t>
                      </a:r>
                      <a:r>
                        <a:rPr sz="1800" dirty="0">
                          <a:latin typeface="Rockwell"/>
                          <a:cs typeface="Rockwell"/>
                        </a:rPr>
                        <a:t>need</a:t>
                      </a:r>
                      <a:r>
                        <a:rPr sz="1800" spc="-10" dirty="0">
                          <a:latin typeface="Rockwell"/>
                          <a:cs typeface="Rockwell"/>
                        </a:rPr>
                        <a:t> </a:t>
                      </a:r>
                      <a:r>
                        <a:rPr sz="1800" dirty="0">
                          <a:latin typeface="Rockwell"/>
                          <a:cs typeface="Rockwell"/>
                        </a:rPr>
                        <a:t>that</a:t>
                      </a:r>
                      <a:r>
                        <a:rPr sz="1800" spc="-35" dirty="0">
                          <a:latin typeface="Rockwell"/>
                          <a:cs typeface="Rockwell"/>
                        </a:rPr>
                        <a:t> </a:t>
                      </a:r>
                      <a:r>
                        <a:rPr sz="1800" spc="-25" dirty="0">
                          <a:latin typeface="Rockwell"/>
                          <a:cs typeface="Rockwell"/>
                        </a:rPr>
                        <a:t>all </a:t>
                      </a:r>
                      <a:r>
                        <a:rPr sz="1800" dirty="0">
                          <a:latin typeface="Rockwell"/>
                          <a:cs typeface="Rockwell"/>
                        </a:rPr>
                        <a:t>humans</a:t>
                      </a:r>
                      <a:r>
                        <a:rPr sz="1800" spc="-30" dirty="0">
                          <a:latin typeface="Rockwell"/>
                          <a:cs typeface="Rockwell"/>
                        </a:rPr>
                        <a:t> </a:t>
                      </a:r>
                      <a:r>
                        <a:rPr sz="1800" spc="-20" dirty="0">
                          <a:latin typeface="Rockwell"/>
                          <a:cs typeface="Rockwell"/>
                        </a:rPr>
                        <a:t>share</a:t>
                      </a:r>
                      <a:endParaRPr sz="1800">
                        <a:latin typeface="Rockwell"/>
                        <a:cs typeface="Rockwell"/>
                      </a:endParaRPr>
                    </a:p>
                  </a:txBody>
                  <a:tcPr marL="0" marR="0" marT="393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4"/>
                  </a:ext>
                </a:extLst>
              </a:tr>
              <a:tr h="640080">
                <a:tc>
                  <a:txBody>
                    <a:bodyPr/>
                    <a:lstStyle/>
                    <a:p>
                      <a:pPr marL="91440">
                        <a:lnSpc>
                          <a:spcPct val="100000"/>
                        </a:lnSpc>
                        <a:spcBef>
                          <a:spcPts val="305"/>
                        </a:spcBef>
                      </a:pPr>
                      <a:r>
                        <a:rPr sz="1800" dirty="0">
                          <a:latin typeface="Rockwell"/>
                          <a:cs typeface="Rockwell"/>
                        </a:rPr>
                        <a:t>What</a:t>
                      </a:r>
                      <a:r>
                        <a:rPr sz="1800" spc="-20" dirty="0">
                          <a:latin typeface="Rockwell"/>
                          <a:cs typeface="Rockwell"/>
                        </a:rPr>
                        <a:t> </a:t>
                      </a:r>
                      <a:r>
                        <a:rPr sz="1800" dirty="0">
                          <a:latin typeface="Rockwell"/>
                          <a:cs typeface="Rockwell"/>
                        </a:rPr>
                        <a:t>can</a:t>
                      </a:r>
                      <a:r>
                        <a:rPr sz="1800" spc="-15" dirty="0">
                          <a:latin typeface="Rockwell"/>
                          <a:cs typeface="Rockwell"/>
                        </a:rPr>
                        <a:t> </a:t>
                      </a:r>
                      <a:r>
                        <a:rPr sz="1800" dirty="0">
                          <a:latin typeface="Rockwell"/>
                          <a:cs typeface="Rockwell"/>
                        </a:rPr>
                        <a:t>be</a:t>
                      </a:r>
                      <a:r>
                        <a:rPr sz="1800" spc="-5" dirty="0">
                          <a:latin typeface="Rockwell"/>
                          <a:cs typeface="Rockwell"/>
                        </a:rPr>
                        <a:t> </a:t>
                      </a:r>
                      <a:r>
                        <a:rPr sz="1800" dirty="0">
                          <a:latin typeface="Rockwell"/>
                          <a:cs typeface="Rockwell"/>
                        </a:rPr>
                        <a:t>done with</a:t>
                      </a:r>
                      <a:r>
                        <a:rPr sz="1800" spc="-15" dirty="0">
                          <a:latin typeface="Rockwell"/>
                          <a:cs typeface="Rockwell"/>
                        </a:rPr>
                        <a:t> </a:t>
                      </a:r>
                      <a:r>
                        <a:rPr sz="1800" dirty="0">
                          <a:latin typeface="Rockwell"/>
                          <a:cs typeface="Rockwell"/>
                        </a:rPr>
                        <a:t>the</a:t>
                      </a:r>
                      <a:r>
                        <a:rPr sz="1800" spc="-10" dirty="0">
                          <a:latin typeface="Rockwell"/>
                          <a:cs typeface="Rockwell"/>
                        </a:rPr>
                        <a:t> expired</a:t>
                      </a:r>
                      <a:r>
                        <a:rPr sz="1800" spc="-20" dirty="0">
                          <a:latin typeface="Rockwell"/>
                          <a:cs typeface="Rockwell"/>
                        </a:rPr>
                        <a:t> </a:t>
                      </a:r>
                      <a:r>
                        <a:rPr sz="1800" spc="-10" dirty="0">
                          <a:latin typeface="Rockwell"/>
                          <a:cs typeface="Rockwell"/>
                        </a:rPr>
                        <a:t>foods</a:t>
                      </a:r>
                      <a:endParaRPr sz="18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305"/>
                        </a:spcBef>
                      </a:pPr>
                      <a:r>
                        <a:rPr sz="1800" dirty="0">
                          <a:latin typeface="Rockwell"/>
                          <a:cs typeface="Rockwell"/>
                        </a:rPr>
                        <a:t>By</a:t>
                      </a:r>
                      <a:r>
                        <a:rPr sz="1800" spc="-15" dirty="0">
                          <a:latin typeface="Rockwell"/>
                          <a:cs typeface="Rockwell"/>
                        </a:rPr>
                        <a:t> </a:t>
                      </a:r>
                      <a:r>
                        <a:rPr sz="1800" dirty="0">
                          <a:latin typeface="Rockwell"/>
                          <a:cs typeface="Rockwell"/>
                        </a:rPr>
                        <a:t>giving the spoilt</a:t>
                      </a:r>
                      <a:r>
                        <a:rPr sz="1800" spc="-10" dirty="0">
                          <a:latin typeface="Rockwell"/>
                          <a:cs typeface="Rockwell"/>
                        </a:rPr>
                        <a:t> </a:t>
                      </a:r>
                      <a:r>
                        <a:rPr sz="1800" dirty="0">
                          <a:latin typeface="Rockwell"/>
                          <a:cs typeface="Rockwell"/>
                        </a:rPr>
                        <a:t>foods</a:t>
                      </a:r>
                      <a:r>
                        <a:rPr sz="1800" spc="-5" dirty="0">
                          <a:latin typeface="Rockwell"/>
                          <a:cs typeface="Rockwell"/>
                        </a:rPr>
                        <a:t> </a:t>
                      </a:r>
                      <a:r>
                        <a:rPr sz="1800" dirty="0">
                          <a:latin typeface="Rockwell"/>
                          <a:cs typeface="Rockwell"/>
                        </a:rPr>
                        <a:t>to</a:t>
                      </a:r>
                      <a:r>
                        <a:rPr sz="1800" spc="-5" dirty="0">
                          <a:latin typeface="Rockwell"/>
                          <a:cs typeface="Rockwell"/>
                        </a:rPr>
                        <a:t> </a:t>
                      </a:r>
                      <a:r>
                        <a:rPr sz="1800" dirty="0">
                          <a:latin typeface="Rockwell"/>
                          <a:cs typeface="Rockwell"/>
                        </a:rPr>
                        <a:t>local</a:t>
                      </a:r>
                      <a:r>
                        <a:rPr sz="1800" spc="-10" dirty="0">
                          <a:latin typeface="Rockwell"/>
                          <a:cs typeface="Rockwell"/>
                        </a:rPr>
                        <a:t> </a:t>
                      </a:r>
                      <a:r>
                        <a:rPr sz="1800" dirty="0">
                          <a:latin typeface="Rockwell"/>
                          <a:cs typeface="Rockwell"/>
                        </a:rPr>
                        <a:t>farms</a:t>
                      </a:r>
                      <a:r>
                        <a:rPr sz="1800" spc="-30" dirty="0">
                          <a:latin typeface="Rockwell"/>
                          <a:cs typeface="Rockwell"/>
                        </a:rPr>
                        <a:t> </a:t>
                      </a:r>
                      <a:r>
                        <a:rPr sz="1800" dirty="0">
                          <a:latin typeface="Rockwell"/>
                          <a:cs typeface="Rockwell"/>
                        </a:rPr>
                        <a:t>to </a:t>
                      </a:r>
                      <a:r>
                        <a:rPr sz="1800" spc="-25" dirty="0">
                          <a:latin typeface="Rockwell"/>
                          <a:cs typeface="Rockwell"/>
                        </a:rPr>
                        <a:t>be</a:t>
                      </a:r>
                      <a:endParaRPr sz="1800">
                        <a:latin typeface="Rockwell"/>
                        <a:cs typeface="Rockwell"/>
                      </a:endParaRPr>
                    </a:p>
                    <a:p>
                      <a:pPr marL="92075">
                        <a:lnSpc>
                          <a:spcPct val="100000"/>
                        </a:lnSpc>
                        <a:spcBef>
                          <a:spcPts val="5"/>
                        </a:spcBef>
                      </a:pPr>
                      <a:r>
                        <a:rPr sz="1800" dirty="0">
                          <a:latin typeface="Rockwell"/>
                          <a:cs typeface="Rockwell"/>
                        </a:rPr>
                        <a:t>put</a:t>
                      </a:r>
                      <a:r>
                        <a:rPr sz="1800" spc="-15" dirty="0">
                          <a:latin typeface="Rockwell"/>
                          <a:cs typeface="Rockwell"/>
                        </a:rPr>
                        <a:t> </a:t>
                      </a:r>
                      <a:r>
                        <a:rPr sz="1800" dirty="0">
                          <a:latin typeface="Rockwell"/>
                          <a:cs typeface="Rockwell"/>
                        </a:rPr>
                        <a:t>to better</a:t>
                      </a:r>
                      <a:r>
                        <a:rPr sz="1800" spc="5" dirty="0">
                          <a:latin typeface="Rockwell"/>
                          <a:cs typeface="Rockwell"/>
                        </a:rPr>
                        <a:t> </a:t>
                      </a:r>
                      <a:r>
                        <a:rPr sz="1800" spc="-25" dirty="0">
                          <a:latin typeface="Rockwell"/>
                          <a:cs typeface="Rockwell"/>
                        </a:rPr>
                        <a:t>use</a:t>
                      </a:r>
                      <a:endParaRPr sz="18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3010" y="982091"/>
            <a:ext cx="2208999" cy="521335"/>
          </a:xfrm>
          <a:prstGeom prst="rect">
            <a:avLst/>
          </a:prstGeom>
        </p:spPr>
      </p:pic>
      <p:pic>
        <p:nvPicPr>
          <p:cNvPr id="3" name="object 3"/>
          <p:cNvPicPr/>
          <p:nvPr/>
        </p:nvPicPr>
        <p:blipFill>
          <a:blip r:embed="rId3" cstate="print"/>
          <a:stretch>
            <a:fillRect/>
          </a:stretch>
        </p:blipFill>
        <p:spPr>
          <a:xfrm>
            <a:off x="3654552" y="982091"/>
            <a:ext cx="2465578" cy="521335"/>
          </a:xfrm>
          <a:prstGeom prst="rect">
            <a:avLst/>
          </a:prstGeom>
        </p:spPr>
      </p:pic>
      <p:sp>
        <p:nvSpPr>
          <p:cNvPr id="4" name="object 4"/>
          <p:cNvSpPr txBox="1"/>
          <p:nvPr/>
        </p:nvSpPr>
        <p:spPr>
          <a:xfrm>
            <a:off x="1148892" y="2084958"/>
            <a:ext cx="9893935" cy="3714750"/>
          </a:xfrm>
          <a:prstGeom prst="rect">
            <a:avLst/>
          </a:prstGeom>
        </p:spPr>
        <p:txBody>
          <a:bodyPr vert="horz" wrap="square" lIns="0" tIns="74295" rIns="0" bIns="0" rtlCol="0">
            <a:spAutoFit/>
          </a:bodyPr>
          <a:lstStyle/>
          <a:p>
            <a:pPr marL="194945" marR="156845" indent="-182880">
              <a:lnSpc>
                <a:spcPct val="80000"/>
              </a:lnSpc>
              <a:spcBef>
                <a:spcPts val="585"/>
              </a:spcBef>
              <a:buClr>
                <a:srgbClr val="9E3611"/>
              </a:buClr>
              <a:buSzPct val="85000"/>
              <a:buFont typeface="Wingdings"/>
              <a:buChar char=""/>
              <a:tabLst>
                <a:tab pos="195580" algn="l"/>
              </a:tabLst>
            </a:pPr>
            <a:r>
              <a:rPr sz="2000" spc="-20" dirty="0">
                <a:latin typeface="Rockwell"/>
                <a:cs typeface="Rockwell"/>
              </a:rPr>
              <a:t>UglyFood</a:t>
            </a:r>
            <a:r>
              <a:rPr sz="2000" spc="-35" dirty="0">
                <a:latin typeface="Rockwell"/>
                <a:cs typeface="Rockwell"/>
              </a:rPr>
              <a:t> </a:t>
            </a:r>
            <a:r>
              <a:rPr sz="2000" dirty="0">
                <a:latin typeface="Rockwell"/>
                <a:cs typeface="Rockwell"/>
              </a:rPr>
              <a:t>was</a:t>
            </a:r>
            <a:r>
              <a:rPr sz="2000" spc="-20" dirty="0">
                <a:latin typeface="Rockwell"/>
                <a:cs typeface="Rockwell"/>
              </a:rPr>
              <a:t> </a:t>
            </a:r>
            <a:r>
              <a:rPr sz="2000" dirty="0">
                <a:latin typeface="Rockwell"/>
                <a:cs typeface="Rockwell"/>
              </a:rPr>
              <a:t>founded</a:t>
            </a:r>
            <a:r>
              <a:rPr sz="2000" spc="-20" dirty="0">
                <a:latin typeface="Rockwell"/>
                <a:cs typeface="Rockwell"/>
              </a:rPr>
              <a:t> </a:t>
            </a:r>
            <a:r>
              <a:rPr sz="2000" dirty="0">
                <a:latin typeface="Rockwell"/>
                <a:cs typeface="Rockwell"/>
              </a:rPr>
              <a:t>in 2016,</a:t>
            </a:r>
            <a:r>
              <a:rPr sz="2000" spc="-170" dirty="0">
                <a:latin typeface="Rockwell"/>
                <a:cs typeface="Rockwell"/>
              </a:rPr>
              <a:t> </a:t>
            </a:r>
            <a:r>
              <a:rPr sz="2000" dirty="0">
                <a:latin typeface="Rockwell"/>
                <a:cs typeface="Rockwell"/>
              </a:rPr>
              <a:t>with</a:t>
            </a:r>
            <a:r>
              <a:rPr sz="2000" spc="-20" dirty="0">
                <a:latin typeface="Rockwell"/>
                <a:cs typeface="Rockwell"/>
              </a:rPr>
              <a:t> </a:t>
            </a:r>
            <a:r>
              <a:rPr sz="2000" dirty="0">
                <a:latin typeface="Rockwell"/>
                <a:cs typeface="Rockwell"/>
              </a:rPr>
              <a:t>a</a:t>
            </a:r>
            <a:r>
              <a:rPr sz="2000" spc="-5" dirty="0">
                <a:latin typeface="Rockwell"/>
                <a:cs typeface="Rockwell"/>
              </a:rPr>
              <a:t> </a:t>
            </a:r>
            <a:r>
              <a:rPr sz="2000" dirty="0">
                <a:latin typeface="Rockwell"/>
                <a:cs typeface="Rockwell"/>
              </a:rPr>
              <a:t>mission</a:t>
            </a:r>
            <a:r>
              <a:rPr sz="2000" spc="-10" dirty="0">
                <a:latin typeface="Rockwell"/>
                <a:cs typeface="Rockwell"/>
              </a:rPr>
              <a:t> </a:t>
            </a:r>
            <a:r>
              <a:rPr sz="2000" dirty="0">
                <a:latin typeface="Rockwell"/>
                <a:cs typeface="Rockwell"/>
              </a:rPr>
              <a:t>to</a:t>
            </a:r>
            <a:r>
              <a:rPr sz="2000" spc="-5" dirty="0">
                <a:latin typeface="Rockwell"/>
                <a:cs typeface="Rockwell"/>
              </a:rPr>
              <a:t> </a:t>
            </a:r>
            <a:r>
              <a:rPr sz="2000" dirty="0">
                <a:latin typeface="Rockwell"/>
                <a:cs typeface="Rockwell"/>
              </a:rPr>
              <a:t>eliminate</a:t>
            </a:r>
            <a:r>
              <a:rPr sz="2000" spc="-30" dirty="0">
                <a:latin typeface="Rockwell"/>
                <a:cs typeface="Rockwell"/>
              </a:rPr>
              <a:t> </a:t>
            </a:r>
            <a:r>
              <a:rPr sz="2000" dirty="0">
                <a:latin typeface="Rockwell"/>
                <a:cs typeface="Rockwell"/>
              </a:rPr>
              <a:t>food</a:t>
            </a:r>
            <a:r>
              <a:rPr sz="2000" spc="-5" dirty="0">
                <a:latin typeface="Rockwell"/>
                <a:cs typeface="Rockwell"/>
              </a:rPr>
              <a:t> </a:t>
            </a:r>
            <a:r>
              <a:rPr sz="2000" dirty="0">
                <a:latin typeface="Rockwell"/>
                <a:cs typeface="Rockwell"/>
              </a:rPr>
              <a:t>waste</a:t>
            </a:r>
            <a:r>
              <a:rPr sz="2000" spc="-5" dirty="0">
                <a:latin typeface="Rockwell"/>
                <a:cs typeface="Rockwell"/>
              </a:rPr>
              <a:t> </a:t>
            </a:r>
            <a:r>
              <a:rPr sz="2000" dirty="0">
                <a:latin typeface="Rockwell"/>
                <a:cs typeface="Rockwell"/>
              </a:rPr>
              <a:t>and</a:t>
            </a:r>
            <a:r>
              <a:rPr sz="2000" spc="-20" dirty="0">
                <a:latin typeface="Rockwell"/>
                <a:cs typeface="Rockwell"/>
              </a:rPr>
              <a:t> </a:t>
            </a:r>
            <a:r>
              <a:rPr sz="2000" spc="-10" dirty="0">
                <a:latin typeface="Rockwell"/>
                <a:cs typeface="Rockwell"/>
              </a:rPr>
              <a:t>revamp </a:t>
            </a:r>
            <a:r>
              <a:rPr sz="2000" dirty="0">
                <a:latin typeface="Rockwell"/>
                <a:cs typeface="Rockwell"/>
              </a:rPr>
              <a:t>the</a:t>
            </a:r>
            <a:r>
              <a:rPr sz="2000" spc="-30" dirty="0">
                <a:latin typeface="Rockwell"/>
                <a:cs typeface="Rockwell"/>
              </a:rPr>
              <a:t> </a:t>
            </a:r>
            <a:r>
              <a:rPr sz="2000" dirty="0">
                <a:latin typeface="Rockwell"/>
                <a:cs typeface="Rockwell"/>
              </a:rPr>
              <a:t>food</a:t>
            </a:r>
            <a:r>
              <a:rPr sz="2000" spc="-10" dirty="0">
                <a:latin typeface="Rockwell"/>
                <a:cs typeface="Rockwell"/>
              </a:rPr>
              <a:t> </a:t>
            </a:r>
            <a:r>
              <a:rPr sz="2000" dirty="0">
                <a:latin typeface="Rockwell"/>
                <a:cs typeface="Rockwell"/>
              </a:rPr>
              <a:t>ecosystem</a:t>
            </a:r>
            <a:r>
              <a:rPr sz="2000" spc="-30" dirty="0">
                <a:latin typeface="Rockwell"/>
                <a:cs typeface="Rockwell"/>
              </a:rPr>
              <a:t> </a:t>
            </a:r>
            <a:r>
              <a:rPr sz="2000" dirty="0">
                <a:latin typeface="Rockwell"/>
                <a:cs typeface="Rockwell"/>
              </a:rPr>
              <a:t>by</a:t>
            </a:r>
            <a:r>
              <a:rPr sz="2000" spc="-20" dirty="0">
                <a:latin typeface="Rockwell"/>
                <a:cs typeface="Rockwell"/>
              </a:rPr>
              <a:t> </a:t>
            </a:r>
            <a:r>
              <a:rPr sz="2000" dirty="0">
                <a:latin typeface="Rockwell"/>
                <a:cs typeface="Rockwell"/>
              </a:rPr>
              <a:t>selling</a:t>
            </a:r>
            <a:r>
              <a:rPr sz="2000" spc="-10" dirty="0">
                <a:latin typeface="Rockwell"/>
                <a:cs typeface="Rockwell"/>
              </a:rPr>
              <a:t> </a:t>
            </a:r>
            <a:r>
              <a:rPr sz="2000" dirty="0">
                <a:latin typeface="Rockwell"/>
                <a:cs typeface="Rockwell"/>
              </a:rPr>
              <a:t>excess</a:t>
            </a:r>
            <a:r>
              <a:rPr sz="2000" spc="-30" dirty="0">
                <a:latin typeface="Rockwell"/>
                <a:cs typeface="Rockwell"/>
              </a:rPr>
              <a:t> </a:t>
            </a:r>
            <a:r>
              <a:rPr sz="2000" spc="-10" dirty="0">
                <a:latin typeface="Rockwell"/>
                <a:cs typeface="Rockwell"/>
              </a:rPr>
              <a:t>or</a:t>
            </a:r>
            <a:r>
              <a:rPr sz="2000" spc="-160" dirty="0">
                <a:latin typeface="Rockwell"/>
                <a:cs typeface="Rockwell"/>
              </a:rPr>
              <a:t> </a:t>
            </a:r>
            <a:r>
              <a:rPr sz="2000" spc="-10" dirty="0">
                <a:latin typeface="Rockwell"/>
                <a:cs typeface="Rockwell"/>
              </a:rPr>
              <a:t>‘ugly’</a:t>
            </a:r>
            <a:r>
              <a:rPr sz="2000" spc="-175" dirty="0">
                <a:latin typeface="Rockwell"/>
                <a:cs typeface="Rockwell"/>
              </a:rPr>
              <a:t> </a:t>
            </a:r>
            <a:r>
              <a:rPr sz="2000" dirty="0">
                <a:latin typeface="Rockwell"/>
                <a:cs typeface="Rockwell"/>
              </a:rPr>
              <a:t>fruits</a:t>
            </a:r>
            <a:r>
              <a:rPr sz="2000" spc="-25" dirty="0">
                <a:latin typeface="Rockwell"/>
                <a:cs typeface="Rockwell"/>
              </a:rPr>
              <a:t> </a:t>
            </a:r>
            <a:r>
              <a:rPr sz="2000" dirty="0">
                <a:latin typeface="Rockwell"/>
                <a:cs typeface="Rockwell"/>
              </a:rPr>
              <a:t>and</a:t>
            </a:r>
            <a:r>
              <a:rPr sz="2000" spc="-20" dirty="0">
                <a:latin typeface="Rockwell"/>
                <a:cs typeface="Rockwell"/>
              </a:rPr>
              <a:t> </a:t>
            </a:r>
            <a:r>
              <a:rPr sz="2000" spc="-10" dirty="0">
                <a:latin typeface="Rockwell"/>
                <a:cs typeface="Rockwell"/>
              </a:rPr>
              <a:t>vegetables</a:t>
            </a:r>
            <a:r>
              <a:rPr sz="2000" spc="-50" dirty="0">
                <a:latin typeface="Rockwell"/>
                <a:cs typeface="Rockwell"/>
              </a:rPr>
              <a:t> </a:t>
            </a:r>
            <a:r>
              <a:rPr sz="2000" dirty="0">
                <a:latin typeface="Rockwell"/>
                <a:cs typeface="Rockwell"/>
              </a:rPr>
              <a:t>as</a:t>
            </a:r>
            <a:r>
              <a:rPr sz="2000" spc="-20" dirty="0">
                <a:latin typeface="Rockwell"/>
                <a:cs typeface="Rockwell"/>
              </a:rPr>
              <a:t> </a:t>
            </a:r>
            <a:r>
              <a:rPr sz="2000" dirty="0">
                <a:latin typeface="Rockwell"/>
                <a:cs typeface="Rockwell"/>
              </a:rPr>
              <a:t>well</a:t>
            </a:r>
            <a:r>
              <a:rPr sz="2000" spc="-15" dirty="0">
                <a:latin typeface="Rockwell"/>
                <a:cs typeface="Rockwell"/>
              </a:rPr>
              <a:t> </a:t>
            </a:r>
            <a:r>
              <a:rPr sz="2000" dirty="0">
                <a:latin typeface="Rockwell"/>
                <a:cs typeface="Rockwell"/>
              </a:rPr>
              <a:t>as</a:t>
            </a:r>
            <a:r>
              <a:rPr sz="2000" spc="-15" dirty="0">
                <a:latin typeface="Rockwell"/>
                <a:cs typeface="Rockwell"/>
              </a:rPr>
              <a:t> </a:t>
            </a:r>
            <a:r>
              <a:rPr sz="2000" spc="-25" dirty="0">
                <a:latin typeface="Rockwell"/>
                <a:cs typeface="Rockwell"/>
              </a:rPr>
              <a:t>its </a:t>
            </a:r>
            <a:r>
              <a:rPr sz="2000" dirty="0">
                <a:latin typeface="Rockwell"/>
                <a:cs typeface="Rockwell"/>
              </a:rPr>
              <a:t>own</a:t>
            </a:r>
            <a:r>
              <a:rPr sz="2000" spc="-65" dirty="0">
                <a:latin typeface="Rockwell"/>
                <a:cs typeface="Rockwell"/>
              </a:rPr>
              <a:t> </a:t>
            </a:r>
            <a:r>
              <a:rPr sz="2000" dirty="0">
                <a:latin typeface="Rockwell"/>
                <a:cs typeface="Rockwell"/>
              </a:rPr>
              <a:t>branded</a:t>
            </a:r>
            <a:r>
              <a:rPr sz="2000" spc="-65" dirty="0">
                <a:latin typeface="Rockwell"/>
                <a:cs typeface="Rockwell"/>
              </a:rPr>
              <a:t> </a:t>
            </a:r>
            <a:r>
              <a:rPr sz="2000" spc="-10" dirty="0">
                <a:latin typeface="Rockwell"/>
                <a:cs typeface="Rockwell"/>
              </a:rPr>
              <a:t>products</a:t>
            </a:r>
            <a:r>
              <a:rPr sz="2000" spc="-50" dirty="0">
                <a:latin typeface="Rockwell"/>
                <a:cs typeface="Rockwell"/>
              </a:rPr>
              <a:t> </a:t>
            </a:r>
            <a:r>
              <a:rPr sz="2000" dirty="0">
                <a:latin typeface="Rockwell"/>
                <a:cs typeface="Rockwell"/>
              </a:rPr>
              <a:t>and</a:t>
            </a:r>
            <a:r>
              <a:rPr sz="2000" spc="-35" dirty="0">
                <a:latin typeface="Rockwell"/>
                <a:cs typeface="Rockwell"/>
              </a:rPr>
              <a:t> </a:t>
            </a:r>
            <a:r>
              <a:rPr sz="2000" spc="-10" dirty="0">
                <a:latin typeface="Rockwell"/>
                <a:cs typeface="Rockwell"/>
              </a:rPr>
              <a:t>sustainably</a:t>
            </a:r>
            <a:r>
              <a:rPr sz="2000" spc="-80" dirty="0">
                <a:latin typeface="Rockwell"/>
                <a:cs typeface="Rockwell"/>
              </a:rPr>
              <a:t> </a:t>
            </a:r>
            <a:r>
              <a:rPr sz="2000" dirty="0">
                <a:latin typeface="Rockwell"/>
                <a:cs typeface="Rockwell"/>
              </a:rPr>
              <a:t>sourced</a:t>
            </a:r>
            <a:r>
              <a:rPr sz="2000" spc="-45" dirty="0">
                <a:latin typeface="Rockwell"/>
                <a:cs typeface="Rockwell"/>
              </a:rPr>
              <a:t> </a:t>
            </a:r>
            <a:r>
              <a:rPr sz="2000" spc="-10" dirty="0">
                <a:latin typeface="Rockwell"/>
                <a:cs typeface="Rockwell"/>
              </a:rPr>
              <a:t>goods.</a:t>
            </a:r>
            <a:endParaRPr sz="2000">
              <a:latin typeface="Rockwell"/>
              <a:cs typeface="Rockwell"/>
            </a:endParaRPr>
          </a:p>
          <a:p>
            <a:pPr marL="194945" marR="116839" indent="-182880">
              <a:lnSpc>
                <a:spcPts val="1920"/>
              </a:lnSpc>
              <a:spcBef>
                <a:spcPts val="1180"/>
              </a:spcBef>
              <a:buClr>
                <a:srgbClr val="9E3611"/>
              </a:buClr>
              <a:buSzPct val="85000"/>
              <a:buFont typeface="Wingdings"/>
              <a:buChar char=""/>
              <a:tabLst>
                <a:tab pos="195580" algn="l"/>
              </a:tabLst>
            </a:pPr>
            <a:r>
              <a:rPr sz="2000" dirty="0">
                <a:latin typeface="Rockwell"/>
                <a:cs typeface="Rockwell"/>
              </a:rPr>
              <a:t>According</a:t>
            </a:r>
            <a:r>
              <a:rPr sz="2000" spc="-70" dirty="0">
                <a:latin typeface="Rockwell"/>
                <a:cs typeface="Rockwell"/>
              </a:rPr>
              <a:t> </a:t>
            </a:r>
            <a:r>
              <a:rPr sz="2000" dirty="0">
                <a:latin typeface="Rockwell"/>
                <a:cs typeface="Rockwell"/>
              </a:rPr>
              <a:t>to</a:t>
            </a:r>
            <a:r>
              <a:rPr sz="2000" spc="-20" dirty="0">
                <a:latin typeface="Rockwell"/>
                <a:cs typeface="Rockwell"/>
              </a:rPr>
              <a:t> </a:t>
            </a:r>
            <a:r>
              <a:rPr sz="2000" dirty="0">
                <a:latin typeface="Rockwell"/>
                <a:cs typeface="Rockwell"/>
              </a:rPr>
              <a:t>Crunchbase,</a:t>
            </a:r>
            <a:r>
              <a:rPr sz="2000" spc="-20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company</a:t>
            </a:r>
            <a:r>
              <a:rPr sz="2000" spc="-40" dirty="0">
                <a:latin typeface="Rockwell"/>
                <a:cs typeface="Rockwell"/>
              </a:rPr>
              <a:t> </a:t>
            </a:r>
            <a:r>
              <a:rPr sz="2000" spc="-20" dirty="0">
                <a:latin typeface="Rockwell"/>
                <a:cs typeface="Rockwell"/>
              </a:rPr>
              <a:t>previously</a:t>
            </a:r>
            <a:r>
              <a:rPr sz="2000" spc="-45" dirty="0">
                <a:latin typeface="Rockwell"/>
                <a:cs typeface="Rockwell"/>
              </a:rPr>
              <a:t> </a:t>
            </a:r>
            <a:r>
              <a:rPr sz="2000" dirty="0">
                <a:latin typeface="Rockwell"/>
                <a:cs typeface="Rockwell"/>
              </a:rPr>
              <a:t>raised</a:t>
            </a:r>
            <a:r>
              <a:rPr sz="2000" spc="-35" dirty="0">
                <a:latin typeface="Rockwell"/>
                <a:cs typeface="Rockwell"/>
              </a:rPr>
              <a:t> </a:t>
            </a:r>
            <a:r>
              <a:rPr sz="2000" dirty="0">
                <a:latin typeface="Rockwell"/>
                <a:cs typeface="Rockwell"/>
              </a:rPr>
              <a:t>US$120,000</a:t>
            </a:r>
            <a:r>
              <a:rPr sz="2000" spc="-60" dirty="0">
                <a:latin typeface="Rockwell"/>
                <a:cs typeface="Rockwell"/>
              </a:rPr>
              <a:t> </a:t>
            </a:r>
            <a:r>
              <a:rPr sz="2000" dirty="0">
                <a:latin typeface="Rockwell"/>
                <a:cs typeface="Rockwell"/>
              </a:rPr>
              <a:t>in</a:t>
            </a:r>
            <a:r>
              <a:rPr sz="2000" spc="-20" dirty="0">
                <a:latin typeface="Rockwell"/>
                <a:cs typeface="Rockwell"/>
              </a:rPr>
              <a:t> </a:t>
            </a:r>
            <a:r>
              <a:rPr sz="2000" dirty="0">
                <a:latin typeface="Rockwell"/>
                <a:cs typeface="Rockwell"/>
              </a:rPr>
              <a:t>a</a:t>
            </a:r>
            <a:r>
              <a:rPr sz="2000" spc="-15" dirty="0">
                <a:latin typeface="Rockwell"/>
                <a:cs typeface="Rockwell"/>
              </a:rPr>
              <a:t> </a:t>
            </a:r>
            <a:r>
              <a:rPr sz="2000" spc="-20" dirty="0">
                <a:latin typeface="Rockwell"/>
                <a:cs typeface="Rockwell"/>
              </a:rPr>
              <a:t>pre- </a:t>
            </a:r>
            <a:r>
              <a:rPr sz="2000" dirty="0">
                <a:latin typeface="Rockwell"/>
                <a:cs typeface="Rockwell"/>
              </a:rPr>
              <a:t>seed</a:t>
            </a:r>
            <a:r>
              <a:rPr sz="2000" spc="-60" dirty="0">
                <a:latin typeface="Rockwell"/>
                <a:cs typeface="Rockwell"/>
              </a:rPr>
              <a:t> </a:t>
            </a:r>
            <a:r>
              <a:rPr sz="2000" spc="-15" dirty="0">
                <a:latin typeface="Rockwell"/>
                <a:cs typeface="Rockwell"/>
              </a:rPr>
              <a:t>round.</a:t>
            </a:r>
            <a:r>
              <a:rPr sz="2000" spc="-170" dirty="0">
                <a:latin typeface="Rockwell"/>
                <a:cs typeface="Rockwell"/>
              </a:rPr>
              <a:t> </a:t>
            </a:r>
            <a:r>
              <a:rPr sz="2000" dirty="0">
                <a:latin typeface="Rockwell"/>
                <a:cs typeface="Rockwell"/>
              </a:rPr>
              <a:t>In</a:t>
            </a:r>
            <a:r>
              <a:rPr sz="2000" spc="-30" dirty="0">
                <a:latin typeface="Rockwell"/>
                <a:cs typeface="Rockwell"/>
              </a:rPr>
              <a:t> </a:t>
            </a:r>
            <a:r>
              <a:rPr sz="2000" dirty="0">
                <a:latin typeface="Rockwell"/>
                <a:cs typeface="Rockwell"/>
              </a:rPr>
              <a:t>2021,</a:t>
            </a:r>
            <a:r>
              <a:rPr sz="2000" spc="-175" dirty="0">
                <a:latin typeface="Rockwell"/>
                <a:cs typeface="Rockwell"/>
              </a:rPr>
              <a:t> </a:t>
            </a:r>
            <a:r>
              <a:rPr sz="2000" dirty="0">
                <a:latin typeface="Rockwell"/>
                <a:cs typeface="Rockwell"/>
              </a:rPr>
              <a:t>it</a:t>
            </a:r>
            <a:r>
              <a:rPr sz="2000" spc="-20" dirty="0">
                <a:latin typeface="Rockwell"/>
                <a:cs typeface="Rockwell"/>
              </a:rPr>
              <a:t> </a:t>
            </a:r>
            <a:r>
              <a:rPr sz="2000" dirty="0">
                <a:latin typeface="Rockwell"/>
                <a:cs typeface="Rockwell"/>
              </a:rPr>
              <a:t>was</a:t>
            </a:r>
            <a:r>
              <a:rPr sz="2000" spc="-45" dirty="0">
                <a:latin typeface="Rockwell"/>
                <a:cs typeface="Rockwell"/>
              </a:rPr>
              <a:t> </a:t>
            </a:r>
            <a:r>
              <a:rPr sz="2000" dirty="0">
                <a:latin typeface="Rockwell"/>
                <a:cs typeface="Rockwell"/>
              </a:rPr>
              <a:t>reported</a:t>
            </a:r>
            <a:r>
              <a:rPr sz="2000" spc="-35" dirty="0">
                <a:latin typeface="Rockwell"/>
                <a:cs typeface="Rockwell"/>
              </a:rPr>
              <a:t> </a:t>
            </a:r>
            <a:r>
              <a:rPr sz="2000" dirty="0">
                <a:latin typeface="Rockwell"/>
                <a:cs typeface="Rockwell"/>
              </a:rPr>
              <a:t>that</a:t>
            </a:r>
            <a:r>
              <a:rPr sz="2000" spc="-30" dirty="0">
                <a:latin typeface="Rockwell"/>
                <a:cs typeface="Rockwell"/>
              </a:rPr>
              <a:t> </a:t>
            </a:r>
            <a:r>
              <a:rPr sz="2000" spc="-20" dirty="0">
                <a:latin typeface="Rockwell"/>
                <a:cs typeface="Rockwell"/>
              </a:rPr>
              <a:t>UglyFood</a:t>
            </a:r>
            <a:r>
              <a:rPr sz="2000" spc="-45" dirty="0">
                <a:latin typeface="Rockwell"/>
                <a:cs typeface="Rockwell"/>
              </a:rPr>
              <a:t> </a:t>
            </a:r>
            <a:r>
              <a:rPr sz="2000" dirty="0">
                <a:latin typeface="Rockwell"/>
                <a:cs typeface="Rockwell"/>
              </a:rPr>
              <a:t>was</a:t>
            </a:r>
            <a:r>
              <a:rPr sz="2000" spc="-40" dirty="0">
                <a:latin typeface="Rockwell"/>
                <a:cs typeface="Rockwell"/>
              </a:rPr>
              <a:t> </a:t>
            </a:r>
            <a:r>
              <a:rPr sz="2000" dirty="0">
                <a:latin typeface="Rockwell"/>
                <a:cs typeface="Rockwell"/>
              </a:rPr>
              <a:t>in</a:t>
            </a:r>
            <a:r>
              <a:rPr sz="2000" spc="-20" dirty="0">
                <a:latin typeface="Rockwell"/>
                <a:cs typeface="Rockwell"/>
              </a:rPr>
              <a:t> </a:t>
            </a:r>
            <a:r>
              <a:rPr sz="2000" dirty="0">
                <a:latin typeface="Rockwell"/>
                <a:cs typeface="Rockwell"/>
              </a:rPr>
              <a:t>talks</a:t>
            </a:r>
            <a:r>
              <a:rPr sz="2000" spc="-30" dirty="0">
                <a:latin typeface="Rockwell"/>
                <a:cs typeface="Rockwell"/>
              </a:rPr>
              <a:t> </a:t>
            </a:r>
            <a:r>
              <a:rPr sz="2000" dirty="0">
                <a:latin typeface="Rockwell"/>
                <a:cs typeface="Rockwell"/>
              </a:rPr>
              <a:t>with</a:t>
            </a:r>
            <a:r>
              <a:rPr sz="2000" spc="-25" dirty="0">
                <a:latin typeface="Rockwell"/>
                <a:cs typeface="Rockwell"/>
              </a:rPr>
              <a:t> </a:t>
            </a:r>
            <a:r>
              <a:rPr sz="2000" dirty="0">
                <a:latin typeface="Rockwell"/>
                <a:cs typeface="Rockwell"/>
              </a:rPr>
              <a:t>three</a:t>
            </a:r>
            <a:r>
              <a:rPr sz="2000" spc="-30" dirty="0">
                <a:latin typeface="Rockwell"/>
                <a:cs typeface="Rockwell"/>
              </a:rPr>
              <a:t> </a:t>
            </a:r>
            <a:r>
              <a:rPr sz="2000" spc="-10" dirty="0">
                <a:latin typeface="Rockwell"/>
                <a:cs typeface="Rockwell"/>
              </a:rPr>
              <a:t>investors </a:t>
            </a:r>
            <a:r>
              <a:rPr sz="2000" dirty="0">
                <a:latin typeface="Rockwell"/>
                <a:cs typeface="Rockwell"/>
              </a:rPr>
              <a:t>to</a:t>
            </a:r>
            <a:r>
              <a:rPr sz="2000" spc="-35" dirty="0">
                <a:latin typeface="Rockwell"/>
                <a:cs typeface="Rockwell"/>
              </a:rPr>
              <a:t> </a:t>
            </a:r>
            <a:r>
              <a:rPr sz="2000" dirty="0">
                <a:latin typeface="Rockwell"/>
                <a:cs typeface="Rockwell"/>
              </a:rPr>
              <a:t>raise</a:t>
            </a:r>
            <a:r>
              <a:rPr sz="2000" spc="-20" dirty="0">
                <a:latin typeface="Rockwell"/>
                <a:cs typeface="Rockwell"/>
              </a:rPr>
              <a:t> </a:t>
            </a:r>
            <a:r>
              <a:rPr sz="2000" dirty="0">
                <a:latin typeface="Rockwell"/>
                <a:cs typeface="Rockwell"/>
              </a:rPr>
              <a:t>funding</a:t>
            </a:r>
            <a:r>
              <a:rPr sz="2000" spc="-10" dirty="0">
                <a:latin typeface="Rockwell"/>
                <a:cs typeface="Rockwell"/>
              </a:rPr>
              <a:t> </a:t>
            </a:r>
            <a:r>
              <a:rPr sz="2000" dirty="0">
                <a:latin typeface="Rockwell"/>
                <a:cs typeface="Rockwell"/>
              </a:rPr>
              <a:t>of</a:t>
            </a:r>
            <a:r>
              <a:rPr sz="2000" spc="-15" dirty="0">
                <a:latin typeface="Rockwell"/>
                <a:cs typeface="Rockwell"/>
              </a:rPr>
              <a:t> </a:t>
            </a:r>
            <a:r>
              <a:rPr sz="2000" dirty="0">
                <a:latin typeface="Rockwell"/>
                <a:cs typeface="Rockwell"/>
              </a:rPr>
              <a:t>about</a:t>
            </a:r>
            <a:r>
              <a:rPr sz="2000" spc="-35" dirty="0">
                <a:latin typeface="Rockwell"/>
                <a:cs typeface="Rockwell"/>
              </a:rPr>
              <a:t> </a:t>
            </a:r>
            <a:r>
              <a:rPr sz="2000" dirty="0">
                <a:latin typeface="Rockwell"/>
                <a:cs typeface="Rockwell"/>
              </a:rPr>
              <a:t>US$1</a:t>
            </a:r>
            <a:r>
              <a:rPr sz="2000" spc="-20" dirty="0">
                <a:latin typeface="Rockwell"/>
                <a:cs typeface="Rockwell"/>
              </a:rPr>
              <a:t> </a:t>
            </a:r>
            <a:r>
              <a:rPr sz="2000" spc="-10" dirty="0">
                <a:latin typeface="Rockwell"/>
                <a:cs typeface="Rockwell"/>
              </a:rPr>
              <a:t>million.</a:t>
            </a:r>
            <a:endParaRPr sz="2000">
              <a:latin typeface="Rockwell"/>
              <a:cs typeface="Rockwell"/>
            </a:endParaRPr>
          </a:p>
          <a:p>
            <a:pPr marL="194945" marR="76835" indent="-182880">
              <a:lnSpc>
                <a:spcPts val="1920"/>
              </a:lnSpc>
              <a:spcBef>
                <a:spcPts val="1205"/>
              </a:spcBef>
              <a:buClr>
                <a:srgbClr val="9E3611"/>
              </a:buClr>
              <a:buSzPct val="85000"/>
              <a:buFont typeface="Wingdings"/>
              <a:buChar char=""/>
              <a:tabLst>
                <a:tab pos="195580" algn="l"/>
              </a:tabLst>
            </a:pPr>
            <a:r>
              <a:rPr sz="2000" dirty="0">
                <a:latin typeface="Rockwell"/>
                <a:cs typeface="Rockwell"/>
              </a:rPr>
              <a:t>Announcing</a:t>
            </a:r>
            <a:r>
              <a:rPr sz="2000" spc="-45" dirty="0">
                <a:latin typeface="Rockwell"/>
                <a:cs typeface="Rockwell"/>
              </a:rPr>
              <a:t> </a:t>
            </a:r>
            <a:r>
              <a:rPr sz="2000" spc="-10" dirty="0">
                <a:latin typeface="Rockwell"/>
                <a:cs typeface="Rockwell"/>
              </a:rPr>
              <a:t>on</a:t>
            </a:r>
            <a:r>
              <a:rPr sz="2000" spc="-160" dirty="0">
                <a:latin typeface="Rockwell"/>
                <a:cs typeface="Rockwell"/>
              </a:rPr>
              <a:t> </a:t>
            </a:r>
            <a:r>
              <a:rPr sz="2000" spc="-25" dirty="0">
                <a:latin typeface="Rockwell"/>
                <a:cs typeface="Rockwell"/>
              </a:rPr>
              <a:t>Wednesday</a:t>
            </a:r>
            <a:r>
              <a:rPr sz="2000" spc="-30" dirty="0">
                <a:latin typeface="Rockwell"/>
                <a:cs typeface="Rockwell"/>
              </a:rPr>
              <a:t> </a:t>
            </a:r>
            <a:r>
              <a:rPr sz="2000" dirty="0">
                <a:latin typeface="Rockwell"/>
                <a:cs typeface="Rockwell"/>
              </a:rPr>
              <a:t>(4</a:t>
            </a:r>
            <a:r>
              <a:rPr sz="2000" spc="-10" dirty="0">
                <a:latin typeface="Rockwell"/>
                <a:cs typeface="Rockwell"/>
              </a:rPr>
              <a:t> </a:t>
            </a:r>
            <a:r>
              <a:rPr sz="2000" dirty="0">
                <a:latin typeface="Rockwell"/>
                <a:cs typeface="Rockwell"/>
              </a:rPr>
              <a:t>January)</a:t>
            </a:r>
            <a:r>
              <a:rPr sz="2000" spc="-40" dirty="0">
                <a:latin typeface="Rockwell"/>
                <a:cs typeface="Rockwell"/>
              </a:rPr>
              <a:t> </a:t>
            </a:r>
            <a:r>
              <a:rPr sz="2000" dirty="0">
                <a:latin typeface="Rockwell"/>
                <a:cs typeface="Rockwell"/>
              </a:rPr>
              <a:t>that</a:t>
            </a:r>
            <a:r>
              <a:rPr sz="2000" spc="-25" dirty="0">
                <a:latin typeface="Rockwell"/>
                <a:cs typeface="Rockwell"/>
              </a:rPr>
              <a:t> </a:t>
            </a:r>
            <a:r>
              <a:rPr sz="2000" dirty="0">
                <a:latin typeface="Rockwell"/>
                <a:cs typeface="Rockwell"/>
              </a:rPr>
              <a:t>it</a:t>
            </a:r>
            <a:r>
              <a:rPr sz="2000" spc="-10" dirty="0">
                <a:latin typeface="Rockwell"/>
                <a:cs typeface="Rockwell"/>
              </a:rPr>
              <a:t> </a:t>
            </a:r>
            <a:r>
              <a:rPr sz="2000" dirty="0">
                <a:latin typeface="Rockwell"/>
                <a:cs typeface="Rockwell"/>
              </a:rPr>
              <a:t>is</a:t>
            </a:r>
            <a:r>
              <a:rPr sz="2000" spc="-5" dirty="0">
                <a:latin typeface="Rockwell"/>
                <a:cs typeface="Rockwell"/>
              </a:rPr>
              <a:t> </a:t>
            </a:r>
            <a:r>
              <a:rPr sz="2000" dirty="0">
                <a:latin typeface="Rockwell"/>
                <a:cs typeface="Rockwell"/>
              </a:rPr>
              <a:t>"winding</a:t>
            </a:r>
            <a:r>
              <a:rPr sz="2000" spc="-30" dirty="0">
                <a:latin typeface="Rockwell"/>
                <a:cs typeface="Rockwell"/>
              </a:rPr>
              <a:t> </a:t>
            </a:r>
            <a:r>
              <a:rPr sz="2000" dirty="0">
                <a:latin typeface="Rockwell"/>
                <a:cs typeface="Rockwell"/>
              </a:rPr>
              <a:t>up"</a:t>
            </a:r>
            <a:r>
              <a:rPr sz="2000" spc="-25" dirty="0">
                <a:latin typeface="Rockwell"/>
                <a:cs typeface="Rockwell"/>
              </a:rPr>
              <a:t> </a:t>
            </a:r>
            <a:r>
              <a:rPr sz="2000" dirty="0">
                <a:latin typeface="Rockwell"/>
                <a:cs typeface="Rockwell"/>
              </a:rPr>
              <a:t>on</a:t>
            </a:r>
            <a:r>
              <a:rPr sz="2000" spc="-5" dirty="0">
                <a:latin typeface="Rockwell"/>
                <a:cs typeface="Rockwell"/>
              </a:rPr>
              <a:t> </a:t>
            </a:r>
            <a:r>
              <a:rPr sz="2000" dirty="0">
                <a:latin typeface="Rockwell"/>
                <a:cs typeface="Rockwell"/>
              </a:rPr>
              <a:t>its</a:t>
            </a:r>
            <a:r>
              <a:rPr sz="2000" spc="-25" dirty="0">
                <a:latin typeface="Rockwell"/>
                <a:cs typeface="Rockwell"/>
              </a:rPr>
              <a:t> </a:t>
            </a:r>
            <a:r>
              <a:rPr sz="2000" spc="-20" dirty="0">
                <a:latin typeface="Rockwell"/>
                <a:cs typeface="Rockwell"/>
              </a:rPr>
              <a:t>Facebook</a:t>
            </a:r>
            <a:r>
              <a:rPr sz="2000" spc="-35" dirty="0">
                <a:latin typeface="Rockwell"/>
                <a:cs typeface="Rockwell"/>
              </a:rPr>
              <a:t> </a:t>
            </a:r>
            <a:r>
              <a:rPr sz="2000" spc="-20" dirty="0">
                <a:latin typeface="Rockwell"/>
                <a:cs typeface="Rockwell"/>
              </a:rPr>
              <a:t>page </a:t>
            </a:r>
            <a:r>
              <a:rPr sz="2000" dirty="0">
                <a:latin typeface="Rockwell"/>
                <a:cs typeface="Rockwell"/>
              </a:rPr>
              <a:t>and</a:t>
            </a:r>
            <a:r>
              <a:rPr sz="2000" spc="-75" dirty="0">
                <a:latin typeface="Rockwell"/>
                <a:cs typeface="Rockwell"/>
              </a:rPr>
              <a:t> </a:t>
            </a:r>
            <a:r>
              <a:rPr sz="2000" dirty="0">
                <a:latin typeface="Rockwell"/>
                <a:cs typeface="Rockwell"/>
              </a:rPr>
              <a:t>on</a:t>
            </a:r>
            <a:r>
              <a:rPr sz="2000" spc="-15" dirty="0">
                <a:latin typeface="Rockwell"/>
                <a:cs typeface="Rockwell"/>
              </a:rPr>
              <a:t> </a:t>
            </a:r>
            <a:r>
              <a:rPr sz="2000" spc="-10" dirty="0">
                <a:latin typeface="Rockwell"/>
                <a:cs typeface="Rockwell"/>
              </a:rPr>
              <a:t>Instagram,</a:t>
            </a:r>
            <a:r>
              <a:rPr sz="2000" spc="-185" dirty="0">
                <a:latin typeface="Rockwell"/>
                <a:cs typeface="Rockwell"/>
              </a:rPr>
              <a:t> </a:t>
            </a:r>
            <a:r>
              <a:rPr sz="2000" spc="-20" dirty="0">
                <a:latin typeface="Rockwell"/>
                <a:cs typeface="Rockwell"/>
              </a:rPr>
              <a:t>UglyFood</a:t>
            </a:r>
            <a:r>
              <a:rPr sz="2000" spc="-45" dirty="0">
                <a:latin typeface="Rockwell"/>
                <a:cs typeface="Rockwell"/>
              </a:rPr>
              <a:t> </a:t>
            </a:r>
            <a:r>
              <a:rPr sz="2000" dirty="0">
                <a:latin typeface="Rockwell"/>
                <a:cs typeface="Rockwell"/>
              </a:rPr>
              <a:t>said,</a:t>
            </a:r>
            <a:r>
              <a:rPr sz="2000" spc="-165" dirty="0">
                <a:latin typeface="Rockwell"/>
                <a:cs typeface="Rockwell"/>
              </a:rPr>
              <a:t> </a:t>
            </a:r>
            <a:r>
              <a:rPr sz="2000" dirty="0">
                <a:latin typeface="Rockwell"/>
                <a:cs typeface="Rockwell"/>
              </a:rPr>
              <a:t>"Sadly</a:t>
            </a:r>
            <a:r>
              <a:rPr sz="2000" spc="-45" dirty="0">
                <a:latin typeface="Rockwell"/>
                <a:cs typeface="Rockwell"/>
              </a:rPr>
              <a:t> </a:t>
            </a:r>
            <a:r>
              <a:rPr sz="2000" dirty="0">
                <a:latin typeface="Rockwell"/>
                <a:cs typeface="Rockwell"/>
              </a:rPr>
              <a:t>we</a:t>
            </a:r>
            <a:r>
              <a:rPr sz="2000" spc="-20" dirty="0">
                <a:latin typeface="Rockwell"/>
                <a:cs typeface="Rockwell"/>
              </a:rPr>
              <a:t> </a:t>
            </a:r>
            <a:r>
              <a:rPr sz="2000" dirty="0">
                <a:latin typeface="Rockwell"/>
                <a:cs typeface="Rockwell"/>
              </a:rPr>
              <a:t>are</a:t>
            </a:r>
            <a:r>
              <a:rPr sz="2000" spc="-40" dirty="0">
                <a:latin typeface="Rockwell"/>
                <a:cs typeface="Rockwell"/>
              </a:rPr>
              <a:t> </a:t>
            </a:r>
            <a:r>
              <a:rPr sz="2000" dirty="0">
                <a:latin typeface="Rockwell"/>
                <a:cs typeface="Rockwell"/>
              </a:rPr>
              <a:t>unable</a:t>
            </a:r>
            <a:r>
              <a:rPr sz="2000" spc="-35" dirty="0">
                <a:latin typeface="Rockwell"/>
                <a:cs typeface="Rockwell"/>
              </a:rPr>
              <a:t> </a:t>
            </a:r>
            <a:r>
              <a:rPr sz="2000" dirty="0">
                <a:latin typeface="Rockwell"/>
                <a:cs typeface="Rockwell"/>
              </a:rPr>
              <a:t>to</a:t>
            </a:r>
            <a:r>
              <a:rPr sz="2000" spc="-30" dirty="0">
                <a:latin typeface="Rockwell"/>
                <a:cs typeface="Rockwell"/>
              </a:rPr>
              <a:t> </a:t>
            </a:r>
            <a:r>
              <a:rPr sz="2000" dirty="0">
                <a:latin typeface="Rockwell"/>
                <a:cs typeface="Rockwell"/>
              </a:rPr>
              <a:t>raise</a:t>
            </a:r>
            <a:r>
              <a:rPr sz="2000" spc="-3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funds</a:t>
            </a:r>
            <a:r>
              <a:rPr sz="2000" spc="-30" dirty="0">
                <a:latin typeface="Rockwell"/>
                <a:cs typeface="Rockwell"/>
              </a:rPr>
              <a:t> </a:t>
            </a:r>
            <a:r>
              <a:rPr sz="2000" spc="-10" dirty="0">
                <a:latin typeface="Rockwell"/>
                <a:cs typeface="Rockwell"/>
              </a:rPr>
              <a:t>required </a:t>
            </a:r>
            <a:r>
              <a:rPr sz="2000" dirty="0">
                <a:latin typeface="Rockwell"/>
                <a:cs typeface="Rockwell"/>
              </a:rPr>
              <a:t>to</a:t>
            </a:r>
            <a:r>
              <a:rPr sz="2000" spc="-45" dirty="0">
                <a:latin typeface="Rockwell"/>
                <a:cs typeface="Rockwell"/>
              </a:rPr>
              <a:t> </a:t>
            </a:r>
            <a:r>
              <a:rPr sz="2000" spc="-20" dirty="0">
                <a:latin typeface="Rockwell"/>
                <a:cs typeface="Rockwell"/>
              </a:rPr>
              <a:t>grow</a:t>
            </a:r>
            <a:r>
              <a:rPr sz="2000" spc="-25" dirty="0">
                <a:latin typeface="Rockwell"/>
                <a:cs typeface="Rockwell"/>
              </a:rPr>
              <a:t> </a:t>
            </a:r>
            <a:r>
              <a:rPr sz="2000" spc="-10" dirty="0">
                <a:latin typeface="Rockwell"/>
                <a:cs typeface="Rockwell"/>
              </a:rPr>
              <a:t>further,</a:t>
            </a:r>
            <a:r>
              <a:rPr sz="2000" spc="-175" dirty="0">
                <a:latin typeface="Rockwell"/>
                <a:cs typeface="Rockwell"/>
              </a:rPr>
              <a:t> </a:t>
            </a:r>
            <a:r>
              <a:rPr sz="2000" dirty="0">
                <a:latin typeface="Rockwell"/>
                <a:cs typeface="Rockwell"/>
              </a:rPr>
              <a:t>it's</a:t>
            </a:r>
            <a:r>
              <a:rPr sz="2000" spc="-35" dirty="0">
                <a:latin typeface="Rockwell"/>
                <a:cs typeface="Rockwell"/>
              </a:rPr>
              <a:t> </a:t>
            </a:r>
            <a:r>
              <a:rPr sz="2000" dirty="0">
                <a:latin typeface="Rockwell"/>
                <a:cs typeface="Rockwell"/>
              </a:rPr>
              <a:t>been</a:t>
            </a:r>
            <a:r>
              <a:rPr sz="2000" spc="-40" dirty="0">
                <a:latin typeface="Rockwell"/>
                <a:cs typeface="Rockwell"/>
              </a:rPr>
              <a:t> </a:t>
            </a:r>
            <a:r>
              <a:rPr sz="2000" dirty="0">
                <a:latin typeface="Rockwell"/>
                <a:cs typeface="Rockwell"/>
              </a:rPr>
              <a:t>a</a:t>
            </a:r>
            <a:r>
              <a:rPr sz="2000" spc="-20" dirty="0">
                <a:latin typeface="Rockwell"/>
                <a:cs typeface="Rockwell"/>
              </a:rPr>
              <a:t> </a:t>
            </a:r>
            <a:r>
              <a:rPr sz="2000" dirty="0">
                <a:latin typeface="Rockwell"/>
                <a:cs typeface="Rockwell"/>
              </a:rPr>
              <a:t>good</a:t>
            </a:r>
            <a:r>
              <a:rPr sz="2000" spc="-15" dirty="0">
                <a:latin typeface="Rockwell"/>
                <a:cs typeface="Rockwell"/>
              </a:rPr>
              <a:t> </a:t>
            </a:r>
            <a:r>
              <a:rPr sz="2000" spc="-10" dirty="0">
                <a:latin typeface="Rockwell"/>
                <a:cs typeface="Rockwell"/>
              </a:rPr>
              <a:t>run.“</a:t>
            </a:r>
            <a:endParaRPr sz="2000">
              <a:latin typeface="Rockwell"/>
              <a:cs typeface="Rockwell"/>
            </a:endParaRPr>
          </a:p>
          <a:p>
            <a:pPr marL="194945" marR="5080" indent="-182880">
              <a:lnSpc>
                <a:spcPct val="80000"/>
              </a:lnSpc>
              <a:spcBef>
                <a:spcPts val="1215"/>
              </a:spcBef>
              <a:buClr>
                <a:srgbClr val="9E3611"/>
              </a:buClr>
              <a:buSzPct val="85000"/>
              <a:buFont typeface="Wingdings"/>
              <a:buChar char=""/>
              <a:tabLst>
                <a:tab pos="195580" algn="l"/>
              </a:tabLst>
            </a:pPr>
            <a:r>
              <a:rPr sz="2000" dirty="0">
                <a:latin typeface="Rockwell"/>
                <a:cs typeface="Rockwell"/>
              </a:rPr>
              <a:t>Fresh</a:t>
            </a:r>
            <a:r>
              <a:rPr sz="2000" spc="-80" dirty="0">
                <a:latin typeface="Rockwell"/>
                <a:cs typeface="Rockwell"/>
              </a:rPr>
              <a:t> </a:t>
            </a:r>
            <a:r>
              <a:rPr sz="2000" dirty="0">
                <a:latin typeface="Rockwell"/>
                <a:cs typeface="Rockwell"/>
              </a:rPr>
              <a:t>produce</a:t>
            </a:r>
            <a:r>
              <a:rPr sz="2000" spc="-40" dirty="0">
                <a:latin typeface="Rockwell"/>
                <a:cs typeface="Rockwell"/>
              </a:rPr>
              <a:t> </a:t>
            </a:r>
            <a:r>
              <a:rPr sz="2000" dirty="0">
                <a:latin typeface="Rockwell"/>
                <a:cs typeface="Rockwell"/>
              </a:rPr>
              <a:t>that</a:t>
            </a:r>
            <a:r>
              <a:rPr sz="2000" spc="-45" dirty="0">
                <a:latin typeface="Rockwell"/>
                <a:cs typeface="Rockwell"/>
              </a:rPr>
              <a:t> </a:t>
            </a:r>
            <a:r>
              <a:rPr sz="2000" dirty="0">
                <a:latin typeface="Rockwell"/>
                <a:cs typeface="Rockwell"/>
              </a:rPr>
              <a:t>is</a:t>
            </a:r>
            <a:r>
              <a:rPr sz="2000" spc="-40" dirty="0">
                <a:latin typeface="Rockwell"/>
                <a:cs typeface="Rockwell"/>
              </a:rPr>
              <a:t> </a:t>
            </a:r>
            <a:r>
              <a:rPr sz="2000" spc="-20" dirty="0">
                <a:latin typeface="Rockwell"/>
                <a:cs typeface="Rockwell"/>
              </a:rPr>
              <a:t>thrown</a:t>
            </a:r>
            <a:r>
              <a:rPr sz="2000" spc="-45" dirty="0">
                <a:latin typeface="Rockwell"/>
                <a:cs typeface="Rockwell"/>
              </a:rPr>
              <a:t> </a:t>
            </a:r>
            <a:r>
              <a:rPr sz="2000" spc="-10" dirty="0">
                <a:latin typeface="Rockwell"/>
                <a:cs typeface="Rockwell"/>
              </a:rPr>
              <a:t>away</a:t>
            </a:r>
            <a:r>
              <a:rPr sz="2000" spc="-55" dirty="0">
                <a:latin typeface="Rockwell"/>
                <a:cs typeface="Rockwell"/>
              </a:rPr>
              <a:t> </a:t>
            </a:r>
            <a:r>
              <a:rPr sz="2000" dirty="0">
                <a:latin typeface="Rockwell"/>
                <a:cs typeface="Rockwell"/>
              </a:rPr>
              <a:t>because</a:t>
            </a:r>
            <a:r>
              <a:rPr sz="2000" spc="-55" dirty="0">
                <a:latin typeface="Rockwell"/>
                <a:cs typeface="Rockwell"/>
              </a:rPr>
              <a:t> </a:t>
            </a:r>
            <a:r>
              <a:rPr sz="2000" dirty="0">
                <a:latin typeface="Rockwell"/>
                <a:cs typeface="Rockwell"/>
              </a:rPr>
              <a:t>of</a:t>
            </a:r>
            <a:r>
              <a:rPr sz="2000" spc="-35" dirty="0">
                <a:latin typeface="Rockwell"/>
                <a:cs typeface="Rockwell"/>
              </a:rPr>
              <a:t> </a:t>
            </a:r>
            <a:r>
              <a:rPr sz="2000" dirty="0">
                <a:latin typeface="Rockwell"/>
                <a:cs typeface="Rockwell"/>
              </a:rPr>
              <a:t>its</a:t>
            </a:r>
            <a:r>
              <a:rPr sz="2000" spc="-40" dirty="0">
                <a:latin typeface="Rockwell"/>
                <a:cs typeface="Rockwell"/>
              </a:rPr>
              <a:t> </a:t>
            </a:r>
            <a:r>
              <a:rPr sz="2000" dirty="0">
                <a:latin typeface="Rockwell"/>
                <a:cs typeface="Rockwell"/>
              </a:rPr>
              <a:t>unsuitable</a:t>
            </a:r>
            <a:r>
              <a:rPr sz="2000" spc="-60" dirty="0">
                <a:latin typeface="Rockwell"/>
                <a:cs typeface="Rockwell"/>
              </a:rPr>
              <a:t> </a:t>
            </a:r>
            <a:r>
              <a:rPr sz="2000" spc="-10" dirty="0">
                <a:latin typeface="Rockwell"/>
                <a:cs typeface="Rockwell"/>
              </a:rPr>
              <a:t>shape,</a:t>
            </a:r>
            <a:r>
              <a:rPr sz="2000" spc="-160" dirty="0">
                <a:latin typeface="Rockwell"/>
                <a:cs typeface="Rockwell"/>
              </a:rPr>
              <a:t> </a:t>
            </a:r>
            <a:r>
              <a:rPr sz="2000" spc="-20" dirty="0">
                <a:latin typeface="Rockwell"/>
                <a:cs typeface="Rockwell"/>
              </a:rPr>
              <a:t>color,</a:t>
            </a:r>
            <a:r>
              <a:rPr sz="2000" spc="-175" dirty="0">
                <a:latin typeface="Rockwell"/>
                <a:cs typeface="Rockwell"/>
              </a:rPr>
              <a:t> </a:t>
            </a:r>
            <a:r>
              <a:rPr sz="2000" dirty="0">
                <a:latin typeface="Rockwell"/>
                <a:cs typeface="Rockwell"/>
              </a:rPr>
              <a:t>or</a:t>
            </a:r>
            <a:r>
              <a:rPr sz="2000" spc="-35" dirty="0">
                <a:latin typeface="Rockwell"/>
                <a:cs typeface="Rockwell"/>
              </a:rPr>
              <a:t> </a:t>
            </a:r>
            <a:r>
              <a:rPr sz="2000" dirty="0">
                <a:latin typeface="Rockwell"/>
                <a:cs typeface="Rockwell"/>
              </a:rPr>
              <a:t>size</a:t>
            </a:r>
            <a:r>
              <a:rPr sz="2000" spc="-25" dirty="0">
                <a:latin typeface="Rockwell"/>
                <a:cs typeface="Rockwell"/>
              </a:rPr>
              <a:t> for </a:t>
            </a:r>
            <a:r>
              <a:rPr sz="2000" spc="-10" dirty="0">
                <a:latin typeface="Rockwell"/>
                <a:cs typeface="Rockwell"/>
              </a:rPr>
              <a:t>sale.</a:t>
            </a:r>
            <a:r>
              <a:rPr sz="2000" spc="-185" dirty="0">
                <a:latin typeface="Rockwell"/>
                <a:cs typeface="Rockwell"/>
              </a:rPr>
              <a:t> </a:t>
            </a:r>
            <a:r>
              <a:rPr sz="2000" dirty="0">
                <a:latin typeface="Rockwell"/>
                <a:cs typeface="Rockwell"/>
              </a:rPr>
              <a:t>She</a:t>
            </a:r>
            <a:r>
              <a:rPr sz="2000" spc="-20" dirty="0">
                <a:latin typeface="Rockwell"/>
                <a:cs typeface="Rockwell"/>
              </a:rPr>
              <a:t> </a:t>
            </a:r>
            <a:r>
              <a:rPr sz="2000" dirty="0">
                <a:latin typeface="Rockwell"/>
                <a:cs typeface="Rockwell"/>
              </a:rPr>
              <a:t>has</a:t>
            </a:r>
            <a:r>
              <a:rPr sz="2000" spc="-25" dirty="0">
                <a:latin typeface="Rockwell"/>
                <a:cs typeface="Rockwell"/>
              </a:rPr>
              <a:t> </a:t>
            </a:r>
            <a:r>
              <a:rPr sz="2000" dirty="0">
                <a:latin typeface="Rockwell"/>
                <a:cs typeface="Rockwell"/>
              </a:rPr>
              <a:t>since</a:t>
            </a:r>
            <a:r>
              <a:rPr sz="2000" spc="-5" dirty="0">
                <a:latin typeface="Rockwell"/>
                <a:cs typeface="Rockwell"/>
              </a:rPr>
              <a:t> </a:t>
            </a:r>
            <a:r>
              <a:rPr sz="2000" dirty="0">
                <a:latin typeface="Rockwell"/>
                <a:cs typeface="Rockwell"/>
              </a:rPr>
              <a:t>expanded</a:t>
            </a:r>
            <a:r>
              <a:rPr sz="2000" spc="-20" dirty="0">
                <a:latin typeface="Rockwell"/>
                <a:cs typeface="Rockwell"/>
              </a:rPr>
              <a:t> </a:t>
            </a:r>
            <a:r>
              <a:rPr sz="2000" dirty="0">
                <a:latin typeface="Rockwell"/>
                <a:cs typeface="Rockwell"/>
              </a:rPr>
              <a:t>into</a:t>
            </a:r>
            <a:r>
              <a:rPr sz="2000" spc="-5" dirty="0">
                <a:latin typeface="Rockwell"/>
                <a:cs typeface="Rockwell"/>
              </a:rPr>
              <a:t> </a:t>
            </a:r>
            <a:r>
              <a:rPr sz="2000" dirty="0">
                <a:latin typeface="Rockwell"/>
                <a:cs typeface="Rockwell"/>
              </a:rPr>
              <a:t>the</a:t>
            </a:r>
            <a:r>
              <a:rPr sz="2000" spc="-20" dirty="0">
                <a:latin typeface="Rockwell"/>
                <a:cs typeface="Rockwell"/>
              </a:rPr>
              <a:t> </a:t>
            </a:r>
            <a:r>
              <a:rPr sz="2000" dirty="0">
                <a:latin typeface="Rockwell"/>
                <a:cs typeface="Rockwell"/>
              </a:rPr>
              <a:t>field</a:t>
            </a:r>
            <a:r>
              <a:rPr sz="2000" spc="-20" dirty="0">
                <a:latin typeface="Rockwell"/>
                <a:cs typeface="Rockwell"/>
              </a:rPr>
              <a:t> </a:t>
            </a:r>
            <a:r>
              <a:rPr sz="2000" dirty="0">
                <a:latin typeface="Rockwell"/>
                <a:cs typeface="Rockwell"/>
              </a:rPr>
              <a:t>of</a:t>
            </a:r>
            <a:r>
              <a:rPr sz="2000" spc="-5" dirty="0">
                <a:latin typeface="Rockwell"/>
                <a:cs typeface="Rockwell"/>
              </a:rPr>
              <a:t> </a:t>
            </a:r>
            <a:r>
              <a:rPr sz="2000" dirty="0">
                <a:latin typeface="Rockwell"/>
                <a:cs typeface="Rockwell"/>
              </a:rPr>
              <a:t>food</a:t>
            </a:r>
            <a:r>
              <a:rPr sz="2000" spc="-15" dirty="0">
                <a:latin typeface="Rockwell"/>
                <a:cs typeface="Rockwell"/>
              </a:rPr>
              <a:t> </a:t>
            </a:r>
            <a:r>
              <a:rPr sz="2000" dirty="0">
                <a:latin typeface="Rockwell"/>
                <a:cs typeface="Rockwell"/>
              </a:rPr>
              <a:t>management</a:t>
            </a:r>
            <a:r>
              <a:rPr sz="2000" spc="-35" dirty="0">
                <a:latin typeface="Rockwell"/>
                <a:cs typeface="Rockwell"/>
              </a:rPr>
              <a:t> </a:t>
            </a:r>
            <a:r>
              <a:rPr sz="2000" spc="-10" dirty="0">
                <a:latin typeface="Rockwell"/>
                <a:cs typeface="Rockwell"/>
              </a:rPr>
              <a:t>consulting,</a:t>
            </a:r>
            <a:r>
              <a:rPr sz="2000" spc="-175" dirty="0">
                <a:latin typeface="Rockwell"/>
                <a:cs typeface="Rockwell"/>
              </a:rPr>
              <a:t> </a:t>
            </a:r>
            <a:r>
              <a:rPr sz="2000" spc="-10" dirty="0">
                <a:latin typeface="Rockwell"/>
                <a:cs typeface="Rockwell"/>
              </a:rPr>
              <a:t>helping </a:t>
            </a:r>
            <a:r>
              <a:rPr sz="2000" dirty="0">
                <a:latin typeface="Rockwell"/>
                <a:cs typeface="Rockwell"/>
              </a:rPr>
              <a:t>suppliers</a:t>
            </a:r>
            <a:r>
              <a:rPr sz="2000" spc="-40" dirty="0">
                <a:latin typeface="Rockwell"/>
                <a:cs typeface="Rockwell"/>
              </a:rPr>
              <a:t> </a:t>
            </a:r>
            <a:r>
              <a:rPr sz="2000" dirty="0">
                <a:latin typeface="Rockwell"/>
                <a:cs typeface="Rockwell"/>
              </a:rPr>
              <a:t>reduce</a:t>
            </a:r>
            <a:r>
              <a:rPr sz="2000" spc="-25" dirty="0">
                <a:latin typeface="Rockwell"/>
                <a:cs typeface="Rockwell"/>
              </a:rPr>
              <a:t> </a:t>
            </a:r>
            <a:r>
              <a:rPr sz="2000" dirty="0">
                <a:latin typeface="Rockwell"/>
                <a:cs typeface="Rockwell"/>
              </a:rPr>
              <a:t>waste</a:t>
            </a:r>
            <a:r>
              <a:rPr sz="2000" spc="-35" dirty="0">
                <a:latin typeface="Rockwell"/>
                <a:cs typeface="Rockwell"/>
              </a:rPr>
              <a:t> </a:t>
            </a:r>
            <a:r>
              <a:rPr sz="2000" dirty="0">
                <a:latin typeface="Rockwell"/>
                <a:cs typeface="Rockwell"/>
              </a:rPr>
              <a:t>and</a:t>
            </a:r>
            <a:r>
              <a:rPr sz="2000" spc="-30" dirty="0">
                <a:latin typeface="Rockwell"/>
                <a:cs typeface="Rockwell"/>
              </a:rPr>
              <a:t> </a:t>
            </a:r>
            <a:r>
              <a:rPr sz="2000" dirty="0">
                <a:latin typeface="Rockwell"/>
                <a:cs typeface="Rockwell"/>
              </a:rPr>
              <a:t>cut</a:t>
            </a:r>
            <a:r>
              <a:rPr sz="2000" spc="-30" dirty="0">
                <a:latin typeface="Rockwell"/>
                <a:cs typeface="Rockwell"/>
              </a:rPr>
              <a:t> </a:t>
            </a:r>
            <a:r>
              <a:rPr sz="2000" dirty="0">
                <a:latin typeface="Rockwell"/>
                <a:cs typeface="Rockwell"/>
              </a:rPr>
              <a:t>losses</a:t>
            </a:r>
            <a:r>
              <a:rPr sz="2000" spc="-15" dirty="0">
                <a:latin typeface="Rockwell"/>
                <a:cs typeface="Rockwell"/>
              </a:rPr>
              <a:t> </a:t>
            </a:r>
            <a:r>
              <a:rPr sz="2000" dirty="0">
                <a:latin typeface="Rockwell"/>
                <a:cs typeface="Rockwell"/>
              </a:rPr>
              <a:t>due</a:t>
            </a:r>
            <a:r>
              <a:rPr sz="2000" spc="-25" dirty="0">
                <a:latin typeface="Rockwell"/>
                <a:cs typeface="Rockwell"/>
              </a:rPr>
              <a:t> </a:t>
            </a:r>
            <a:r>
              <a:rPr sz="2000" dirty="0">
                <a:latin typeface="Rockwell"/>
                <a:cs typeface="Rockwell"/>
              </a:rPr>
              <a:t>to</a:t>
            </a:r>
            <a:r>
              <a:rPr sz="2000" spc="-15" dirty="0">
                <a:latin typeface="Rockwell"/>
                <a:cs typeface="Rockwell"/>
              </a:rPr>
              <a:t> </a:t>
            </a:r>
            <a:r>
              <a:rPr sz="2000" spc="-20" dirty="0">
                <a:latin typeface="Rockwell"/>
                <a:cs typeface="Rockwell"/>
              </a:rPr>
              <a:t>overestimated</a:t>
            </a:r>
            <a:r>
              <a:rPr sz="2000" spc="-55" dirty="0">
                <a:latin typeface="Rockwell"/>
                <a:cs typeface="Rockwell"/>
              </a:rPr>
              <a:t> </a:t>
            </a:r>
            <a:r>
              <a:rPr sz="2000" dirty="0">
                <a:latin typeface="Rockwell"/>
                <a:cs typeface="Rockwell"/>
              </a:rPr>
              <a:t>demand</a:t>
            </a:r>
            <a:r>
              <a:rPr sz="2000" spc="-30" dirty="0">
                <a:latin typeface="Rockwell"/>
                <a:cs typeface="Rockwell"/>
              </a:rPr>
              <a:t> </a:t>
            </a:r>
            <a:r>
              <a:rPr sz="2000" dirty="0">
                <a:latin typeface="Rockwell"/>
                <a:cs typeface="Rockwell"/>
              </a:rPr>
              <a:t>and</a:t>
            </a:r>
            <a:r>
              <a:rPr sz="2000" spc="-15" dirty="0">
                <a:latin typeface="Rockwell"/>
                <a:cs typeface="Rockwell"/>
              </a:rPr>
              <a:t> </a:t>
            </a:r>
            <a:r>
              <a:rPr sz="2000" spc="-10" dirty="0">
                <a:latin typeface="Rockwell"/>
                <a:cs typeface="Rockwell"/>
              </a:rPr>
              <a:t>surplus produce.</a:t>
            </a:r>
            <a:endParaRPr sz="2000">
              <a:latin typeface="Rockwell"/>
              <a:cs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7696" y="982091"/>
            <a:ext cx="7642199" cy="521335"/>
          </a:xfrm>
          <a:prstGeom prst="rect">
            <a:avLst/>
          </a:prstGeom>
        </p:spPr>
      </p:pic>
      <p:sp>
        <p:nvSpPr>
          <p:cNvPr id="3" name="object 3"/>
          <p:cNvSpPr txBox="1"/>
          <p:nvPr/>
        </p:nvSpPr>
        <p:spPr>
          <a:xfrm>
            <a:off x="1148892" y="1976347"/>
            <a:ext cx="9786620" cy="1551707"/>
          </a:xfrm>
          <a:prstGeom prst="rect">
            <a:avLst/>
          </a:prstGeom>
        </p:spPr>
        <p:txBody>
          <a:bodyPr vert="horz" wrap="square" lIns="0" tIns="88900" rIns="0" bIns="0" rtlCol="0">
            <a:spAutoFit/>
          </a:bodyPr>
          <a:lstStyle/>
          <a:p>
            <a:pPr marL="194945" indent="-182880">
              <a:lnSpc>
                <a:spcPct val="100000"/>
              </a:lnSpc>
              <a:spcBef>
                <a:spcPts val="700"/>
              </a:spcBef>
              <a:buClr>
                <a:srgbClr val="9E3611"/>
              </a:buClr>
              <a:buSzPct val="84090"/>
              <a:buFont typeface="Wingdings"/>
              <a:buChar char=""/>
              <a:tabLst>
                <a:tab pos="195580" algn="l"/>
              </a:tabLst>
            </a:pPr>
            <a:r>
              <a:rPr lang="en-US" sz="1900" dirty="0">
                <a:latin typeface="Rockwell"/>
                <a:cs typeface="Rockwell"/>
              </a:rPr>
              <a:t>[Alibaba Cloud] Create an application that promotes sustainable consumption: This hackathon challenge would require participants to create a mobile or web application that encourages users to adopt more sustainable consumption habits. The application could offer personalized recommendations on sustainable products or services based on users' interests, location, and behavior.</a:t>
            </a:r>
            <a:endParaRPr sz="1900" dirty="0">
              <a:latin typeface="Rockwell"/>
              <a:cs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74953" y="746379"/>
            <a:ext cx="7583170" cy="567690"/>
            <a:chOff x="1174953" y="746379"/>
            <a:chExt cx="7583170" cy="567690"/>
          </a:xfrm>
        </p:grpSpPr>
        <p:pic>
          <p:nvPicPr>
            <p:cNvPr id="3" name="object 3"/>
            <p:cNvPicPr/>
            <p:nvPr/>
          </p:nvPicPr>
          <p:blipFill>
            <a:blip r:embed="rId2" cstate="print"/>
            <a:stretch>
              <a:fillRect/>
            </a:stretch>
          </p:blipFill>
          <p:spPr>
            <a:xfrm>
              <a:off x="1174953" y="746379"/>
              <a:ext cx="2337231" cy="472694"/>
            </a:xfrm>
            <a:prstGeom prst="rect">
              <a:avLst/>
            </a:prstGeom>
          </p:spPr>
        </p:pic>
        <p:pic>
          <p:nvPicPr>
            <p:cNvPr id="4" name="object 4"/>
            <p:cNvPicPr/>
            <p:nvPr/>
          </p:nvPicPr>
          <p:blipFill>
            <a:blip r:embed="rId3" cstate="print"/>
            <a:stretch>
              <a:fillRect/>
            </a:stretch>
          </p:blipFill>
          <p:spPr>
            <a:xfrm>
              <a:off x="3554856" y="753872"/>
              <a:ext cx="5202936" cy="560197"/>
            </a:xfrm>
            <a:prstGeom prst="rect">
              <a:avLst/>
            </a:prstGeom>
          </p:spPr>
        </p:pic>
      </p:grpSp>
      <p:pic>
        <p:nvPicPr>
          <p:cNvPr id="5" name="object 5"/>
          <p:cNvPicPr/>
          <p:nvPr/>
        </p:nvPicPr>
        <p:blipFill>
          <a:blip r:embed="rId4" cstate="print"/>
          <a:stretch>
            <a:fillRect/>
          </a:stretch>
        </p:blipFill>
        <p:spPr>
          <a:xfrm>
            <a:off x="1171917" y="1418463"/>
            <a:ext cx="4001427" cy="472694"/>
          </a:xfrm>
          <a:prstGeom prst="rect">
            <a:avLst/>
          </a:prstGeom>
        </p:spPr>
      </p:pic>
      <p:sp>
        <p:nvSpPr>
          <p:cNvPr id="6" name="object 6"/>
          <p:cNvSpPr txBox="1"/>
          <p:nvPr/>
        </p:nvSpPr>
        <p:spPr>
          <a:xfrm>
            <a:off x="1148892" y="2487930"/>
            <a:ext cx="6764655" cy="879475"/>
          </a:xfrm>
          <a:prstGeom prst="rect">
            <a:avLst/>
          </a:prstGeom>
        </p:spPr>
        <p:txBody>
          <a:bodyPr vert="horz" wrap="square" lIns="0" tIns="47625" rIns="0" bIns="0" rtlCol="0">
            <a:spAutoFit/>
          </a:bodyPr>
          <a:lstStyle/>
          <a:p>
            <a:pPr marL="194945" marR="5080" indent="-182880" algn="just">
              <a:lnSpc>
                <a:spcPts val="2160"/>
              </a:lnSpc>
              <a:spcBef>
                <a:spcPts val="375"/>
              </a:spcBef>
              <a:buClr>
                <a:srgbClr val="9E3611"/>
              </a:buClr>
              <a:buSzPct val="85000"/>
              <a:buFont typeface="Wingdings"/>
              <a:buChar char=""/>
              <a:tabLst>
                <a:tab pos="195580" algn="l"/>
              </a:tabLst>
            </a:pPr>
            <a:r>
              <a:rPr sz="2000" spc="-20" dirty="0">
                <a:solidFill>
                  <a:srgbClr val="292929"/>
                </a:solidFill>
                <a:latin typeface="Calibri"/>
                <a:cs typeface="Calibri"/>
              </a:rPr>
              <a:t>Treatsure</a:t>
            </a:r>
            <a:r>
              <a:rPr sz="2000" spc="-40" dirty="0">
                <a:solidFill>
                  <a:srgbClr val="292929"/>
                </a:solidFill>
                <a:latin typeface="Calibri"/>
                <a:cs typeface="Calibri"/>
              </a:rPr>
              <a:t> </a:t>
            </a:r>
            <a:r>
              <a:rPr sz="2000" dirty="0">
                <a:solidFill>
                  <a:srgbClr val="292929"/>
                </a:solidFill>
                <a:latin typeface="Calibri"/>
                <a:cs typeface="Calibri"/>
              </a:rPr>
              <a:t>provides</a:t>
            </a:r>
            <a:r>
              <a:rPr sz="2000" spc="-25" dirty="0">
                <a:solidFill>
                  <a:srgbClr val="292929"/>
                </a:solidFill>
                <a:latin typeface="Calibri"/>
                <a:cs typeface="Calibri"/>
              </a:rPr>
              <a:t> </a:t>
            </a:r>
            <a:r>
              <a:rPr sz="2000" dirty="0">
                <a:solidFill>
                  <a:srgbClr val="292929"/>
                </a:solidFill>
                <a:latin typeface="Calibri"/>
                <a:cs typeface="Calibri"/>
              </a:rPr>
              <a:t>an</a:t>
            </a:r>
            <a:r>
              <a:rPr sz="2000" spc="-35" dirty="0">
                <a:solidFill>
                  <a:srgbClr val="292929"/>
                </a:solidFill>
                <a:latin typeface="Calibri"/>
                <a:cs typeface="Calibri"/>
              </a:rPr>
              <a:t> </a:t>
            </a:r>
            <a:r>
              <a:rPr sz="2000" dirty="0">
                <a:solidFill>
                  <a:srgbClr val="292929"/>
                </a:solidFill>
                <a:latin typeface="Calibri"/>
                <a:cs typeface="Calibri"/>
              </a:rPr>
              <a:t>alternative solution</a:t>
            </a:r>
            <a:r>
              <a:rPr sz="2000" spc="-35" dirty="0">
                <a:solidFill>
                  <a:srgbClr val="292929"/>
                </a:solidFill>
                <a:latin typeface="Calibri"/>
                <a:cs typeface="Calibri"/>
              </a:rPr>
              <a:t> </a:t>
            </a:r>
            <a:r>
              <a:rPr sz="2000" dirty="0">
                <a:solidFill>
                  <a:srgbClr val="292929"/>
                </a:solidFill>
                <a:latin typeface="Calibri"/>
                <a:cs typeface="Calibri"/>
              </a:rPr>
              <a:t>that</a:t>
            </a:r>
            <a:r>
              <a:rPr sz="2000" spc="-40" dirty="0">
                <a:solidFill>
                  <a:srgbClr val="292929"/>
                </a:solidFill>
                <a:latin typeface="Calibri"/>
                <a:cs typeface="Calibri"/>
              </a:rPr>
              <a:t> </a:t>
            </a:r>
            <a:r>
              <a:rPr sz="2000" dirty="0">
                <a:solidFill>
                  <a:srgbClr val="292929"/>
                </a:solidFill>
                <a:latin typeface="Calibri"/>
                <a:cs typeface="Calibri"/>
              </a:rPr>
              <a:t>will</a:t>
            </a:r>
            <a:r>
              <a:rPr sz="2000" spc="-30" dirty="0">
                <a:solidFill>
                  <a:srgbClr val="292929"/>
                </a:solidFill>
                <a:latin typeface="Calibri"/>
                <a:cs typeface="Calibri"/>
              </a:rPr>
              <a:t> </a:t>
            </a:r>
            <a:r>
              <a:rPr sz="2000" dirty="0">
                <a:solidFill>
                  <a:srgbClr val="292929"/>
                </a:solidFill>
                <a:latin typeface="Calibri"/>
                <a:cs typeface="Calibri"/>
              </a:rPr>
              <a:t>help</a:t>
            </a:r>
            <a:r>
              <a:rPr sz="2000" spc="-40" dirty="0">
                <a:solidFill>
                  <a:srgbClr val="292929"/>
                </a:solidFill>
                <a:latin typeface="Calibri"/>
                <a:cs typeface="Calibri"/>
              </a:rPr>
              <a:t> </a:t>
            </a:r>
            <a:r>
              <a:rPr sz="2000" spc="-10" dirty="0">
                <a:solidFill>
                  <a:srgbClr val="292929"/>
                </a:solidFill>
                <a:latin typeface="Calibri"/>
                <a:cs typeface="Calibri"/>
              </a:rPr>
              <a:t>address </a:t>
            </a:r>
            <a:r>
              <a:rPr sz="2000" dirty="0">
                <a:solidFill>
                  <a:srgbClr val="292929"/>
                </a:solidFill>
                <a:latin typeface="Calibri"/>
                <a:cs typeface="Calibri"/>
              </a:rPr>
              <a:t>food</a:t>
            </a:r>
            <a:r>
              <a:rPr sz="2000" spc="-75" dirty="0">
                <a:solidFill>
                  <a:srgbClr val="292929"/>
                </a:solidFill>
                <a:latin typeface="Calibri"/>
                <a:cs typeface="Calibri"/>
              </a:rPr>
              <a:t> </a:t>
            </a:r>
            <a:r>
              <a:rPr sz="2000" dirty="0">
                <a:solidFill>
                  <a:srgbClr val="292929"/>
                </a:solidFill>
                <a:latin typeface="Calibri"/>
                <a:cs typeface="Calibri"/>
              </a:rPr>
              <a:t>wastage,</a:t>
            </a:r>
            <a:r>
              <a:rPr sz="2000" spc="-50" dirty="0">
                <a:solidFill>
                  <a:srgbClr val="292929"/>
                </a:solidFill>
                <a:latin typeface="Calibri"/>
                <a:cs typeface="Calibri"/>
              </a:rPr>
              <a:t> </a:t>
            </a:r>
            <a:r>
              <a:rPr sz="2000" dirty="0">
                <a:solidFill>
                  <a:srgbClr val="292929"/>
                </a:solidFill>
                <a:latin typeface="Calibri"/>
                <a:cs typeface="Calibri"/>
              </a:rPr>
              <a:t>while</a:t>
            </a:r>
            <a:r>
              <a:rPr sz="2000" spc="-45" dirty="0">
                <a:solidFill>
                  <a:srgbClr val="292929"/>
                </a:solidFill>
                <a:latin typeface="Calibri"/>
                <a:cs typeface="Calibri"/>
              </a:rPr>
              <a:t> </a:t>
            </a:r>
            <a:r>
              <a:rPr sz="2000" dirty="0">
                <a:solidFill>
                  <a:srgbClr val="292929"/>
                </a:solidFill>
                <a:latin typeface="Calibri"/>
                <a:cs typeface="Calibri"/>
              </a:rPr>
              <a:t>providing</a:t>
            </a:r>
            <a:r>
              <a:rPr sz="2000" spc="-45" dirty="0">
                <a:solidFill>
                  <a:srgbClr val="292929"/>
                </a:solidFill>
                <a:latin typeface="Calibri"/>
                <a:cs typeface="Calibri"/>
              </a:rPr>
              <a:t> </a:t>
            </a:r>
            <a:r>
              <a:rPr sz="2000" dirty="0">
                <a:solidFill>
                  <a:srgbClr val="292929"/>
                </a:solidFill>
                <a:latin typeface="Calibri"/>
                <a:cs typeface="Calibri"/>
              </a:rPr>
              <a:t>value</a:t>
            </a:r>
            <a:r>
              <a:rPr sz="2000" spc="-60" dirty="0">
                <a:solidFill>
                  <a:srgbClr val="292929"/>
                </a:solidFill>
                <a:latin typeface="Calibri"/>
                <a:cs typeface="Calibri"/>
              </a:rPr>
              <a:t> </a:t>
            </a:r>
            <a:r>
              <a:rPr sz="2000" dirty="0">
                <a:solidFill>
                  <a:srgbClr val="292929"/>
                </a:solidFill>
                <a:latin typeface="Calibri"/>
                <a:cs typeface="Calibri"/>
              </a:rPr>
              <a:t>to</a:t>
            </a:r>
            <a:r>
              <a:rPr sz="2000" spc="-45" dirty="0">
                <a:solidFill>
                  <a:srgbClr val="292929"/>
                </a:solidFill>
                <a:latin typeface="Calibri"/>
                <a:cs typeface="Calibri"/>
              </a:rPr>
              <a:t> </a:t>
            </a:r>
            <a:r>
              <a:rPr sz="2000" dirty="0">
                <a:solidFill>
                  <a:srgbClr val="292929"/>
                </a:solidFill>
                <a:latin typeface="Calibri"/>
                <a:cs typeface="Calibri"/>
              </a:rPr>
              <a:t>merchants</a:t>
            </a:r>
            <a:r>
              <a:rPr sz="2000" spc="-35" dirty="0">
                <a:solidFill>
                  <a:srgbClr val="292929"/>
                </a:solidFill>
                <a:latin typeface="Calibri"/>
                <a:cs typeface="Calibri"/>
              </a:rPr>
              <a:t> </a:t>
            </a:r>
            <a:r>
              <a:rPr sz="2000" dirty="0">
                <a:solidFill>
                  <a:srgbClr val="292929"/>
                </a:solidFill>
                <a:latin typeface="Calibri"/>
                <a:cs typeface="Calibri"/>
              </a:rPr>
              <a:t>and</a:t>
            </a:r>
            <a:r>
              <a:rPr sz="2000" spc="-55" dirty="0">
                <a:solidFill>
                  <a:srgbClr val="292929"/>
                </a:solidFill>
                <a:latin typeface="Calibri"/>
                <a:cs typeface="Calibri"/>
              </a:rPr>
              <a:t> </a:t>
            </a:r>
            <a:r>
              <a:rPr sz="2000" spc="-10" dirty="0">
                <a:solidFill>
                  <a:srgbClr val="292929"/>
                </a:solidFill>
                <a:latin typeface="Calibri"/>
                <a:cs typeface="Calibri"/>
              </a:rPr>
              <a:t>everyday consumers.</a:t>
            </a:r>
            <a:endParaRPr sz="2000" dirty="0">
              <a:latin typeface="Calibri"/>
              <a:cs typeface="Calibri"/>
            </a:endParaRPr>
          </a:p>
        </p:txBody>
      </p:sp>
      <p:pic>
        <p:nvPicPr>
          <p:cNvPr id="7" name="object 7"/>
          <p:cNvPicPr/>
          <p:nvPr/>
        </p:nvPicPr>
        <p:blipFill>
          <a:blip r:embed="rId5" cstate="print"/>
          <a:stretch>
            <a:fillRect/>
          </a:stretch>
        </p:blipFill>
        <p:spPr>
          <a:xfrm>
            <a:off x="2031970" y="4203849"/>
            <a:ext cx="3880676" cy="1612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76362" y="982091"/>
            <a:ext cx="7495540" cy="521334"/>
            <a:chOff x="1176362" y="982091"/>
            <a:chExt cx="7495540" cy="521334"/>
          </a:xfrm>
        </p:grpSpPr>
        <p:pic>
          <p:nvPicPr>
            <p:cNvPr id="3" name="object 3"/>
            <p:cNvPicPr/>
            <p:nvPr/>
          </p:nvPicPr>
          <p:blipFill>
            <a:blip r:embed="rId2" cstate="print"/>
            <a:stretch>
              <a:fillRect/>
            </a:stretch>
          </p:blipFill>
          <p:spPr>
            <a:xfrm>
              <a:off x="1176362" y="982091"/>
              <a:ext cx="2174024" cy="521335"/>
            </a:xfrm>
            <a:prstGeom prst="rect">
              <a:avLst/>
            </a:prstGeom>
          </p:spPr>
        </p:pic>
        <p:pic>
          <p:nvPicPr>
            <p:cNvPr id="4" name="object 4"/>
            <p:cNvPicPr/>
            <p:nvPr/>
          </p:nvPicPr>
          <p:blipFill>
            <a:blip r:embed="rId3" cstate="print"/>
            <a:stretch>
              <a:fillRect/>
            </a:stretch>
          </p:blipFill>
          <p:spPr>
            <a:xfrm>
              <a:off x="3384676" y="982091"/>
              <a:ext cx="5286629" cy="521335"/>
            </a:xfrm>
            <a:prstGeom prst="rect">
              <a:avLst/>
            </a:prstGeom>
          </p:spPr>
        </p:pic>
      </p:grpSp>
      <p:sp>
        <p:nvSpPr>
          <p:cNvPr id="5" name="object 5"/>
          <p:cNvSpPr txBox="1"/>
          <p:nvPr/>
        </p:nvSpPr>
        <p:spPr>
          <a:xfrm>
            <a:off x="1148892" y="2115438"/>
            <a:ext cx="9384030" cy="3684270"/>
          </a:xfrm>
          <a:prstGeom prst="rect">
            <a:avLst/>
          </a:prstGeom>
        </p:spPr>
        <p:txBody>
          <a:bodyPr vert="horz" wrap="square" lIns="0" tIns="47625" rIns="0" bIns="0" rtlCol="0">
            <a:spAutoFit/>
          </a:bodyPr>
          <a:lstStyle/>
          <a:p>
            <a:pPr marL="194945" marR="5080" indent="-182880">
              <a:lnSpc>
                <a:spcPts val="2160"/>
              </a:lnSpc>
              <a:spcBef>
                <a:spcPts val="375"/>
              </a:spcBef>
              <a:buClr>
                <a:srgbClr val="9E3611"/>
              </a:buClr>
              <a:buSzPct val="85000"/>
              <a:buFont typeface="Wingdings"/>
              <a:buChar char=""/>
              <a:tabLst>
                <a:tab pos="195580" algn="l"/>
              </a:tabLst>
            </a:pPr>
            <a:r>
              <a:rPr sz="2000" spc="-10" dirty="0">
                <a:latin typeface="Rockwell"/>
                <a:cs typeface="Rockwell"/>
              </a:rPr>
              <a:t>Insectta,</a:t>
            </a:r>
            <a:r>
              <a:rPr sz="2000" spc="-185" dirty="0">
                <a:latin typeface="Rockwell"/>
                <a:cs typeface="Rockwell"/>
              </a:rPr>
              <a:t> </a:t>
            </a:r>
            <a:r>
              <a:rPr sz="2000" dirty="0">
                <a:latin typeface="Rockwell"/>
                <a:cs typeface="Rockwell"/>
              </a:rPr>
              <a:t>situated</a:t>
            </a:r>
            <a:r>
              <a:rPr sz="2000" spc="-25" dirty="0">
                <a:latin typeface="Rockwell"/>
                <a:cs typeface="Rockwell"/>
              </a:rPr>
              <a:t> </a:t>
            </a:r>
            <a:r>
              <a:rPr sz="2000" dirty="0">
                <a:latin typeface="Rockwell"/>
                <a:cs typeface="Rockwell"/>
              </a:rPr>
              <a:t>in</a:t>
            </a:r>
            <a:r>
              <a:rPr sz="2000" spc="5" dirty="0">
                <a:latin typeface="Rockwell"/>
                <a:cs typeface="Rockwell"/>
              </a:rPr>
              <a:t> </a:t>
            </a:r>
            <a:r>
              <a:rPr sz="2000" spc="-25" dirty="0">
                <a:latin typeface="Rockwell"/>
                <a:cs typeface="Rockwell"/>
              </a:rPr>
              <a:t>Singapore,</a:t>
            </a:r>
            <a:r>
              <a:rPr sz="2000" spc="-185" dirty="0">
                <a:latin typeface="Rockwell"/>
                <a:cs typeface="Rockwell"/>
              </a:rPr>
              <a:t> </a:t>
            </a:r>
            <a:r>
              <a:rPr sz="2000" dirty="0">
                <a:latin typeface="Rockwell"/>
                <a:cs typeface="Rockwell"/>
              </a:rPr>
              <a:t>was</a:t>
            </a:r>
            <a:r>
              <a:rPr sz="2000" spc="-15" dirty="0">
                <a:latin typeface="Rockwell"/>
                <a:cs typeface="Rockwell"/>
              </a:rPr>
              <a:t> </a:t>
            </a:r>
            <a:r>
              <a:rPr sz="2000" dirty="0">
                <a:latin typeface="Rockwell"/>
                <a:cs typeface="Rockwell"/>
              </a:rPr>
              <a:t>created</a:t>
            </a:r>
            <a:r>
              <a:rPr sz="2000" spc="-30" dirty="0">
                <a:latin typeface="Rockwell"/>
                <a:cs typeface="Rockwell"/>
              </a:rPr>
              <a:t> </a:t>
            </a:r>
            <a:r>
              <a:rPr sz="2000" dirty="0">
                <a:latin typeface="Rockwell"/>
                <a:cs typeface="Rockwell"/>
              </a:rPr>
              <a:t>in</a:t>
            </a:r>
            <a:r>
              <a:rPr sz="2000" spc="5" dirty="0">
                <a:latin typeface="Rockwell"/>
                <a:cs typeface="Rockwell"/>
              </a:rPr>
              <a:t> </a:t>
            </a:r>
            <a:r>
              <a:rPr sz="2000" dirty="0">
                <a:latin typeface="Rockwell"/>
                <a:cs typeface="Rockwell"/>
              </a:rPr>
              <a:t>2017</a:t>
            </a:r>
            <a:r>
              <a:rPr sz="2000" spc="-20" dirty="0">
                <a:latin typeface="Rockwell"/>
                <a:cs typeface="Rockwell"/>
              </a:rPr>
              <a:t> </a:t>
            </a:r>
            <a:r>
              <a:rPr sz="2000" dirty="0">
                <a:latin typeface="Rockwell"/>
                <a:cs typeface="Rockwell"/>
              </a:rPr>
              <a:t>due</a:t>
            </a:r>
            <a:r>
              <a:rPr sz="2000" spc="-10" dirty="0">
                <a:latin typeface="Rockwell"/>
                <a:cs typeface="Rockwell"/>
              </a:rPr>
              <a:t> </a:t>
            </a:r>
            <a:r>
              <a:rPr sz="2000" dirty="0">
                <a:latin typeface="Rockwell"/>
                <a:cs typeface="Rockwell"/>
              </a:rPr>
              <a:t>to</a:t>
            </a:r>
            <a:r>
              <a:rPr sz="2000" spc="-5" dirty="0">
                <a:latin typeface="Rockwell"/>
                <a:cs typeface="Rockwell"/>
              </a:rPr>
              <a:t> </a:t>
            </a:r>
            <a:r>
              <a:rPr sz="2000" dirty="0">
                <a:latin typeface="Rockwell"/>
                <a:cs typeface="Rockwell"/>
              </a:rPr>
              <a:t>a</a:t>
            </a:r>
            <a:r>
              <a:rPr sz="2000" spc="-5" dirty="0">
                <a:latin typeface="Rockwell"/>
                <a:cs typeface="Rockwell"/>
              </a:rPr>
              <a:t> </a:t>
            </a:r>
            <a:r>
              <a:rPr sz="2000" dirty="0">
                <a:latin typeface="Rockwell"/>
                <a:cs typeface="Rockwell"/>
              </a:rPr>
              <a:t>study</a:t>
            </a:r>
            <a:r>
              <a:rPr sz="2000" spc="-10" dirty="0">
                <a:latin typeface="Rockwell"/>
                <a:cs typeface="Rockwell"/>
              </a:rPr>
              <a:t> </a:t>
            </a:r>
            <a:r>
              <a:rPr sz="2000" dirty="0">
                <a:latin typeface="Rockwell"/>
                <a:cs typeface="Rockwell"/>
              </a:rPr>
              <a:t>into</a:t>
            </a:r>
            <a:r>
              <a:rPr sz="2000" spc="-15" dirty="0">
                <a:latin typeface="Rockwell"/>
                <a:cs typeface="Rockwell"/>
              </a:rPr>
              <a:t> </a:t>
            </a:r>
            <a:r>
              <a:rPr sz="2000" dirty="0">
                <a:latin typeface="Rockwell"/>
                <a:cs typeface="Rockwell"/>
              </a:rPr>
              <a:t>the </a:t>
            </a:r>
            <a:r>
              <a:rPr sz="2000" spc="-10" dirty="0">
                <a:latin typeface="Rockwell"/>
                <a:cs typeface="Rockwell"/>
              </a:rPr>
              <a:t>zero- </a:t>
            </a:r>
            <a:r>
              <a:rPr sz="2000" dirty="0">
                <a:latin typeface="Rockwell"/>
                <a:cs typeface="Rockwell"/>
              </a:rPr>
              <a:t>waste</a:t>
            </a:r>
            <a:r>
              <a:rPr sz="2000" spc="-45" dirty="0">
                <a:latin typeface="Rockwell"/>
                <a:cs typeface="Rockwell"/>
              </a:rPr>
              <a:t> </a:t>
            </a:r>
            <a:r>
              <a:rPr sz="2000" dirty="0">
                <a:latin typeface="Rockwell"/>
                <a:cs typeface="Rockwell"/>
              </a:rPr>
              <a:t>management</a:t>
            </a:r>
            <a:r>
              <a:rPr sz="2000" spc="-70" dirty="0">
                <a:latin typeface="Rockwell"/>
                <a:cs typeface="Rockwell"/>
              </a:rPr>
              <a:t> </a:t>
            </a:r>
            <a:r>
              <a:rPr sz="2000" dirty="0">
                <a:latin typeface="Rockwell"/>
                <a:cs typeface="Rockwell"/>
              </a:rPr>
              <a:t>of</a:t>
            </a:r>
            <a:r>
              <a:rPr sz="2000" spc="-40" dirty="0">
                <a:latin typeface="Rockwell"/>
                <a:cs typeface="Rockwell"/>
              </a:rPr>
              <a:t> </a:t>
            </a:r>
            <a:r>
              <a:rPr sz="2000" dirty="0">
                <a:latin typeface="Rockwell"/>
                <a:cs typeface="Rockwell"/>
              </a:rPr>
              <a:t>black</a:t>
            </a:r>
            <a:r>
              <a:rPr sz="2000" spc="-70" dirty="0">
                <a:latin typeface="Rockwell"/>
                <a:cs typeface="Rockwell"/>
              </a:rPr>
              <a:t> </a:t>
            </a:r>
            <a:r>
              <a:rPr sz="2000" dirty="0">
                <a:latin typeface="Rockwell"/>
                <a:cs typeface="Rockwell"/>
              </a:rPr>
              <a:t>army</a:t>
            </a:r>
            <a:r>
              <a:rPr sz="2000" spc="-60" dirty="0">
                <a:latin typeface="Rockwell"/>
                <a:cs typeface="Rockwell"/>
              </a:rPr>
              <a:t> </a:t>
            </a:r>
            <a:r>
              <a:rPr sz="2000" spc="-10" dirty="0">
                <a:latin typeface="Rockwell"/>
                <a:cs typeface="Rockwell"/>
              </a:rPr>
              <a:t>flies.</a:t>
            </a:r>
            <a:endParaRPr sz="2000">
              <a:latin typeface="Rockwell"/>
              <a:cs typeface="Rockwell"/>
            </a:endParaRPr>
          </a:p>
          <a:p>
            <a:pPr marL="194945" marR="229870" indent="-182880">
              <a:lnSpc>
                <a:spcPts val="2160"/>
              </a:lnSpc>
              <a:spcBef>
                <a:spcPts val="1200"/>
              </a:spcBef>
              <a:buClr>
                <a:srgbClr val="9E3611"/>
              </a:buClr>
              <a:buSzPct val="85000"/>
              <a:buFont typeface="Wingdings"/>
              <a:buChar char=""/>
              <a:tabLst>
                <a:tab pos="195580" algn="l"/>
              </a:tabLst>
            </a:pPr>
            <a:r>
              <a:rPr sz="2000" dirty="0">
                <a:latin typeface="Rockwell"/>
                <a:cs typeface="Rockwell"/>
              </a:rPr>
              <a:t>Organic</a:t>
            </a:r>
            <a:r>
              <a:rPr sz="2000" spc="-70" dirty="0">
                <a:latin typeface="Rockwell"/>
                <a:cs typeface="Rockwell"/>
              </a:rPr>
              <a:t> </a:t>
            </a:r>
            <a:r>
              <a:rPr sz="2000" dirty="0">
                <a:latin typeface="Rockwell"/>
                <a:cs typeface="Rockwell"/>
              </a:rPr>
              <a:t>waste</a:t>
            </a:r>
            <a:r>
              <a:rPr sz="2000" spc="-25" dirty="0">
                <a:latin typeface="Rockwell"/>
                <a:cs typeface="Rockwell"/>
              </a:rPr>
              <a:t> </a:t>
            </a:r>
            <a:r>
              <a:rPr sz="2000" dirty="0">
                <a:latin typeface="Rockwell"/>
                <a:cs typeface="Rockwell"/>
              </a:rPr>
              <a:t>is</a:t>
            </a:r>
            <a:r>
              <a:rPr sz="2000" spc="-35" dirty="0">
                <a:latin typeface="Rockwell"/>
                <a:cs typeface="Rockwell"/>
              </a:rPr>
              <a:t> </a:t>
            </a:r>
            <a:r>
              <a:rPr sz="2000" dirty="0">
                <a:latin typeface="Rockwell"/>
                <a:cs typeface="Rockwell"/>
              </a:rPr>
              <a:t>quickly</a:t>
            </a:r>
            <a:r>
              <a:rPr sz="2000" spc="-60" dirty="0">
                <a:latin typeface="Rockwell"/>
                <a:cs typeface="Rockwell"/>
              </a:rPr>
              <a:t> </a:t>
            </a:r>
            <a:r>
              <a:rPr sz="2000" dirty="0">
                <a:latin typeface="Rockwell"/>
                <a:cs typeface="Rockwell"/>
              </a:rPr>
              <a:t>consumed</a:t>
            </a:r>
            <a:r>
              <a:rPr sz="2000" spc="-50" dirty="0">
                <a:latin typeface="Rockwell"/>
                <a:cs typeface="Rockwell"/>
              </a:rPr>
              <a:t> </a:t>
            </a:r>
            <a:r>
              <a:rPr sz="2000" dirty="0">
                <a:latin typeface="Rockwell"/>
                <a:cs typeface="Rockwell"/>
              </a:rPr>
              <a:t>by</a:t>
            </a:r>
            <a:r>
              <a:rPr sz="2000" spc="-35" dirty="0">
                <a:latin typeface="Rockwell"/>
                <a:cs typeface="Rockwell"/>
              </a:rPr>
              <a:t> </a:t>
            </a:r>
            <a:r>
              <a:rPr sz="2000" dirty="0">
                <a:latin typeface="Rockwell"/>
                <a:cs typeface="Rockwell"/>
              </a:rPr>
              <a:t>the</a:t>
            </a:r>
            <a:r>
              <a:rPr sz="2000" spc="-30" dirty="0">
                <a:latin typeface="Rockwell"/>
                <a:cs typeface="Rockwell"/>
              </a:rPr>
              <a:t> </a:t>
            </a:r>
            <a:r>
              <a:rPr sz="2000" dirty="0">
                <a:latin typeface="Rockwell"/>
                <a:cs typeface="Rockwell"/>
              </a:rPr>
              <a:t>larvae</a:t>
            </a:r>
            <a:r>
              <a:rPr sz="2000" spc="-40" dirty="0">
                <a:latin typeface="Rockwell"/>
                <a:cs typeface="Rockwell"/>
              </a:rPr>
              <a:t> </a:t>
            </a:r>
            <a:r>
              <a:rPr sz="2000" dirty="0">
                <a:latin typeface="Rockwell"/>
                <a:cs typeface="Rockwell"/>
              </a:rPr>
              <a:t>of</a:t>
            </a:r>
            <a:r>
              <a:rPr sz="2000" spc="-25" dirty="0">
                <a:latin typeface="Rockwell"/>
                <a:cs typeface="Rockwell"/>
              </a:rPr>
              <a:t> </a:t>
            </a:r>
            <a:r>
              <a:rPr sz="2000" dirty="0">
                <a:latin typeface="Rockwell"/>
                <a:cs typeface="Rockwell"/>
              </a:rPr>
              <a:t>black</a:t>
            </a:r>
            <a:r>
              <a:rPr sz="2000" spc="-55" dirty="0">
                <a:latin typeface="Rockwell"/>
                <a:cs typeface="Rockwell"/>
              </a:rPr>
              <a:t> </a:t>
            </a:r>
            <a:r>
              <a:rPr sz="2000" dirty="0">
                <a:latin typeface="Rockwell"/>
                <a:cs typeface="Rockwell"/>
              </a:rPr>
              <a:t>soldier</a:t>
            </a:r>
            <a:r>
              <a:rPr sz="2000" spc="-15" dirty="0">
                <a:latin typeface="Rockwell"/>
                <a:cs typeface="Rockwell"/>
              </a:rPr>
              <a:t> </a:t>
            </a:r>
            <a:r>
              <a:rPr sz="2000" dirty="0">
                <a:latin typeface="Rockwell"/>
                <a:cs typeface="Rockwell"/>
              </a:rPr>
              <a:t>flies,</a:t>
            </a:r>
            <a:r>
              <a:rPr sz="2000" spc="-180" dirty="0">
                <a:latin typeface="Rockwell"/>
                <a:cs typeface="Rockwell"/>
              </a:rPr>
              <a:t> </a:t>
            </a:r>
            <a:r>
              <a:rPr sz="2000" spc="-10" dirty="0">
                <a:latin typeface="Rockwell"/>
                <a:cs typeface="Rockwell"/>
              </a:rPr>
              <a:t>which </a:t>
            </a:r>
            <a:r>
              <a:rPr sz="2000" dirty="0">
                <a:latin typeface="Rockwell"/>
                <a:cs typeface="Rockwell"/>
              </a:rPr>
              <a:t>subsequently</a:t>
            </a:r>
            <a:r>
              <a:rPr sz="2000" spc="-35" dirty="0">
                <a:latin typeface="Rockwell"/>
                <a:cs typeface="Rockwell"/>
              </a:rPr>
              <a:t> </a:t>
            </a:r>
            <a:r>
              <a:rPr sz="2000" dirty="0">
                <a:latin typeface="Rockwell"/>
                <a:cs typeface="Rockwell"/>
              </a:rPr>
              <a:t>become</a:t>
            </a:r>
            <a:r>
              <a:rPr sz="2000" spc="-30" dirty="0">
                <a:latin typeface="Rockwell"/>
                <a:cs typeface="Rockwell"/>
              </a:rPr>
              <a:t> </a:t>
            </a:r>
            <a:r>
              <a:rPr sz="2000" dirty="0">
                <a:latin typeface="Rockwell"/>
                <a:cs typeface="Rockwell"/>
              </a:rPr>
              <a:t>animal</a:t>
            </a:r>
            <a:r>
              <a:rPr sz="2000" spc="-10" dirty="0">
                <a:latin typeface="Rockwell"/>
                <a:cs typeface="Rockwell"/>
              </a:rPr>
              <a:t> </a:t>
            </a:r>
            <a:r>
              <a:rPr sz="2000" dirty="0">
                <a:latin typeface="Rockwell"/>
                <a:cs typeface="Rockwell"/>
              </a:rPr>
              <a:t>feed</a:t>
            </a:r>
            <a:r>
              <a:rPr sz="2000" spc="5" dirty="0">
                <a:latin typeface="Rockwell"/>
                <a:cs typeface="Rockwell"/>
              </a:rPr>
              <a:t> </a:t>
            </a:r>
            <a:r>
              <a:rPr sz="2000" dirty="0">
                <a:latin typeface="Rockwell"/>
                <a:cs typeface="Rockwell"/>
              </a:rPr>
              <a:t>for</a:t>
            </a:r>
            <a:r>
              <a:rPr sz="2000" spc="15" dirty="0">
                <a:latin typeface="Rockwell"/>
                <a:cs typeface="Rockwell"/>
              </a:rPr>
              <a:t> </a:t>
            </a:r>
            <a:r>
              <a:rPr sz="2000" spc="-10" dirty="0">
                <a:latin typeface="Rockwell"/>
                <a:cs typeface="Rockwell"/>
              </a:rPr>
              <a:t>livestock.</a:t>
            </a:r>
            <a:endParaRPr sz="2000">
              <a:latin typeface="Rockwell"/>
              <a:cs typeface="Rockwell"/>
            </a:endParaRPr>
          </a:p>
          <a:p>
            <a:pPr marL="194945" indent="-182880">
              <a:lnSpc>
                <a:spcPct val="100000"/>
              </a:lnSpc>
              <a:spcBef>
                <a:spcPts val="930"/>
              </a:spcBef>
              <a:buClr>
                <a:srgbClr val="9E3611"/>
              </a:buClr>
              <a:buSzPct val="85000"/>
              <a:buFont typeface="Wingdings"/>
              <a:buChar char=""/>
              <a:tabLst>
                <a:tab pos="195580" algn="l"/>
              </a:tabLst>
            </a:pPr>
            <a:r>
              <a:rPr sz="2000" spc="-10" dirty="0">
                <a:latin typeface="Rockwell"/>
                <a:cs typeface="Rockwell"/>
              </a:rPr>
              <a:t>Fertilizer</a:t>
            </a:r>
            <a:r>
              <a:rPr sz="2000" spc="-65" dirty="0">
                <a:latin typeface="Rockwell"/>
                <a:cs typeface="Rockwell"/>
              </a:rPr>
              <a:t> </a:t>
            </a:r>
            <a:r>
              <a:rPr sz="2000" dirty="0">
                <a:latin typeface="Rockwell"/>
                <a:cs typeface="Rockwell"/>
              </a:rPr>
              <a:t>may</a:t>
            </a:r>
            <a:r>
              <a:rPr sz="2000" spc="-60" dirty="0">
                <a:latin typeface="Rockwell"/>
                <a:cs typeface="Rockwell"/>
              </a:rPr>
              <a:t> </a:t>
            </a:r>
            <a:r>
              <a:rPr sz="2000" dirty="0">
                <a:latin typeface="Rockwell"/>
                <a:cs typeface="Rockwell"/>
              </a:rPr>
              <a:t>be</a:t>
            </a:r>
            <a:r>
              <a:rPr sz="2000" spc="-40" dirty="0">
                <a:latin typeface="Rockwell"/>
                <a:cs typeface="Rockwell"/>
              </a:rPr>
              <a:t> </a:t>
            </a:r>
            <a:r>
              <a:rPr sz="2000" dirty="0">
                <a:latin typeface="Rockwell"/>
                <a:cs typeface="Rockwell"/>
              </a:rPr>
              <a:t>made</a:t>
            </a:r>
            <a:r>
              <a:rPr sz="2000" spc="-45" dirty="0">
                <a:latin typeface="Rockwell"/>
                <a:cs typeface="Rockwell"/>
              </a:rPr>
              <a:t> </a:t>
            </a:r>
            <a:r>
              <a:rPr sz="2000" dirty="0">
                <a:latin typeface="Rockwell"/>
                <a:cs typeface="Rockwell"/>
              </a:rPr>
              <a:t>from</a:t>
            </a:r>
            <a:r>
              <a:rPr sz="2000" spc="-35" dirty="0">
                <a:latin typeface="Rockwell"/>
                <a:cs typeface="Rockwell"/>
              </a:rPr>
              <a:t> </a:t>
            </a:r>
            <a:r>
              <a:rPr sz="2000" dirty="0">
                <a:latin typeface="Rockwell"/>
                <a:cs typeface="Rockwell"/>
              </a:rPr>
              <a:t>insect</a:t>
            </a:r>
            <a:r>
              <a:rPr sz="2000" spc="-65" dirty="0">
                <a:latin typeface="Rockwell"/>
                <a:cs typeface="Rockwell"/>
              </a:rPr>
              <a:t> </a:t>
            </a:r>
            <a:r>
              <a:rPr sz="2000" spc="-10" dirty="0">
                <a:latin typeface="Rockwell"/>
                <a:cs typeface="Rockwell"/>
              </a:rPr>
              <a:t>excrement.</a:t>
            </a:r>
            <a:endParaRPr sz="2000">
              <a:latin typeface="Rockwell"/>
              <a:cs typeface="Rockwell"/>
            </a:endParaRPr>
          </a:p>
          <a:p>
            <a:pPr marL="194945" marR="12700" indent="-182880">
              <a:lnSpc>
                <a:spcPts val="2160"/>
              </a:lnSpc>
              <a:spcBef>
                <a:spcPts val="1230"/>
              </a:spcBef>
              <a:buClr>
                <a:srgbClr val="9E3611"/>
              </a:buClr>
              <a:buSzPct val="85000"/>
              <a:buFont typeface="Wingdings"/>
              <a:buChar char=""/>
              <a:tabLst>
                <a:tab pos="195580" algn="l"/>
              </a:tabLst>
            </a:pPr>
            <a:r>
              <a:rPr sz="2000" dirty="0">
                <a:latin typeface="Rockwell"/>
                <a:cs typeface="Rockwell"/>
              </a:rPr>
              <a:t>Black</a:t>
            </a:r>
            <a:r>
              <a:rPr sz="2000" spc="-35" dirty="0">
                <a:latin typeface="Rockwell"/>
                <a:cs typeface="Rockwell"/>
              </a:rPr>
              <a:t> </a:t>
            </a:r>
            <a:r>
              <a:rPr sz="2000" dirty="0">
                <a:latin typeface="Rockwell"/>
                <a:cs typeface="Rockwell"/>
              </a:rPr>
              <a:t>soldier</a:t>
            </a:r>
            <a:r>
              <a:rPr sz="2000" spc="-15" dirty="0">
                <a:latin typeface="Rockwell"/>
                <a:cs typeface="Rockwell"/>
              </a:rPr>
              <a:t> </a:t>
            </a:r>
            <a:r>
              <a:rPr sz="2000" dirty="0">
                <a:latin typeface="Rockwell"/>
                <a:cs typeface="Rockwell"/>
              </a:rPr>
              <a:t>fly</a:t>
            </a:r>
            <a:r>
              <a:rPr sz="2000" spc="-40" dirty="0">
                <a:latin typeface="Rockwell"/>
                <a:cs typeface="Rockwell"/>
              </a:rPr>
              <a:t> </a:t>
            </a:r>
            <a:r>
              <a:rPr sz="2000" dirty="0">
                <a:latin typeface="Rockwell"/>
                <a:cs typeface="Rockwell"/>
              </a:rPr>
              <a:t>waste</a:t>
            </a:r>
            <a:r>
              <a:rPr sz="2000" spc="-20" dirty="0">
                <a:latin typeface="Rockwell"/>
                <a:cs typeface="Rockwell"/>
              </a:rPr>
              <a:t> </a:t>
            </a:r>
            <a:r>
              <a:rPr sz="2000" dirty="0">
                <a:latin typeface="Rockwell"/>
                <a:cs typeface="Rockwell"/>
              </a:rPr>
              <a:t>may</a:t>
            </a:r>
            <a:r>
              <a:rPr sz="2000" spc="-40" dirty="0">
                <a:latin typeface="Rockwell"/>
                <a:cs typeface="Rockwell"/>
              </a:rPr>
              <a:t> </a:t>
            </a:r>
            <a:r>
              <a:rPr sz="2000" dirty="0">
                <a:latin typeface="Rockwell"/>
                <a:cs typeface="Rockwell"/>
              </a:rPr>
              <a:t>now</a:t>
            </a:r>
            <a:r>
              <a:rPr sz="2000" spc="-35" dirty="0">
                <a:latin typeface="Rockwell"/>
                <a:cs typeface="Rockwell"/>
              </a:rPr>
              <a:t> </a:t>
            </a:r>
            <a:r>
              <a:rPr sz="2000" dirty="0">
                <a:latin typeface="Rockwell"/>
                <a:cs typeface="Rockwell"/>
              </a:rPr>
              <a:t>be</a:t>
            </a:r>
            <a:r>
              <a:rPr sz="2000" spc="-20" dirty="0">
                <a:latin typeface="Rockwell"/>
                <a:cs typeface="Rockwell"/>
              </a:rPr>
              <a:t> </a:t>
            </a:r>
            <a:r>
              <a:rPr sz="2000" dirty="0">
                <a:latin typeface="Rockwell"/>
                <a:cs typeface="Rockwell"/>
              </a:rPr>
              <a:t>used</a:t>
            </a:r>
            <a:r>
              <a:rPr sz="2000" spc="-25" dirty="0">
                <a:latin typeface="Rockwell"/>
                <a:cs typeface="Rockwell"/>
              </a:rPr>
              <a:t> </a:t>
            </a:r>
            <a:r>
              <a:rPr sz="2000" dirty="0">
                <a:latin typeface="Rockwell"/>
                <a:cs typeface="Rockwell"/>
              </a:rPr>
              <a:t>in</a:t>
            </a:r>
            <a:r>
              <a:rPr sz="2000" spc="-15" dirty="0">
                <a:latin typeface="Rockwell"/>
                <a:cs typeface="Rockwell"/>
              </a:rPr>
              <a:t> </a:t>
            </a:r>
            <a:r>
              <a:rPr sz="2000" dirty="0">
                <a:latin typeface="Rockwell"/>
                <a:cs typeface="Rockwell"/>
              </a:rPr>
              <a:t>the</a:t>
            </a:r>
            <a:r>
              <a:rPr sz="2000" spc="-20" dirty="0">
                <a:latin typeface="Rockwell"/>
                <a:cs typeface="Rockwell"/>
              </a:rPr>
              <a:t> </a:t>
            </a:r>
            <a:r>
              <a:rPr sz="2000" dirty="0">
                <a:latin typeface="Rockwell"/>
                <a:cs typeface="Rockwell"/>
              </a:rPr>
              <a:t>pharmaceutical</a:t>
            </a:r>
            <a:r>
              <a:rPr sz="2000" spc="-45" dirty="0">
                <a:latin typeface="Rockwell"/>
                <a:cs typeface="Rockwell"/>
              </a:rPr>
              <a:t> </a:t>
            </a:r>
            <a:r>
              <a:rPr sz="2000" dirty="0">
                <a:latin typeface="Rockwell"/>
                <a:cs typeface="Rockwell"/>
              </a:rPr>
              <a:t>and</a:t>
            </a:r>
            <a:r>
              <a:rPr sz="2000" spc="-30" dirty="0">
                <a:latin typeface="Rockwell"/>
                <a:cs typeface="Rockwell"/>
              </a:rPr>
              <a:t> </a:t>
            </a:r>
            <a:r>
              <a:rPr sz="2000" spc="-10" dirty="0">
                <a:latin typeface="Rockwell"/>
                <a:cs typeface="Rockwell"/>
              </a:rPr>
              <a:t>cosmetic </a:t>
            </a:r>
            <a:r>
              <a:rPr sz="2000" dirty="0">
                <a:latin typeface="Rockwell"/>
                <a:cs typeface="Rockwell"/>
              </a:rPr>
              <a:t>sectors</a:t>
            </a:r>
            <a:r>
              <a:rPr sz="2000" spc="-25" dirty="0">
                <a:latin typeface="Rockwell"/>
                <a:cs typeface="Rockwell"/>
              </a:rPr>
              <a:t> </a:t>
            </a:r>
            <a:r>
              <a:rPr sz="2000" dirty="0">
                <a:latin typeface="Rockwell"/>
                <a:cs typeface="Rockwell"/>
              </a:rPr>
              <a:t>and</a:t>
            </a:r>
            <a:r>
              <a:rPr sz="2000" spc="-10" dirty="0">
                <a:latin typeface="Rockwell"/>
                <a:cs typeface="Rockwell"/>
              </a:rPr>
              <a:t> </a:t>
            </a:r>
            <a:r>
              <a:rPr sz="2000" dirty="0">
                <a:latin typeface="Rockwell"/>
                <a:cs typeface="Rockwell"/>
              </a:rPr>
              <a:t>the animal</a:t>
            </a:r>
            <a:r>
              <a:rPr sz="2000" spc="-10" dirty="0">
                <a:latin typeface="Rockwell"/>
                <a:cs typeface="Rockwell"/>
              </a:rPr>
              <a:t> </a:t>
            </a:r>
            <a:r>
              <a:rPr sz="2000" dirty="0">
                <a:latin typeface="Rockwell"/>
                <a:cs typeface="Rockwell"/>
              </a:rPr>
              <a:t>feed </a:t>
            </a:r>
            <a:r>
              <a:rPr sz="2000" spc="-20" dirty="0">
                <a:latin typeface="Rockwell"/>
                <a:cs typeface="Rockwell"/>
              </a:rPr>
              <a:t>industry,</a:t>
            </a:r>
            <a:r>
              <a:rPr sz="2000" spc="-155" dirty="0">
                <a:latin typeface="Rockwell"/>
                <a:cs typeface="Rockwell"/>
              </a:rPr>
              <a:t> </a:t>
            </a:r>
            <a:r>
              <a:rPr sz="2000" dirty="0">
                <a:latin typeface="Rockwell"/>
                <a:cs typeface="Rockwell"/>
              </a:rPr>
              <a:t>thanks</a:t>
            </a:r>
            <a:r>
              <a:rPr sz="2000" spc="-20" dirty="0">
                <a:latin typeface="Rockwell"/>
                <a:cs typeface="Rockwell"/>
              </a:rPr>
              <a:t> </a:t>
            </a:r>
            <a:r>
              <a:rPr sz="2000" dirty="0">
                <a:latin typeface="Rockwell"/>
                <a:cs typeface="Rockwell"/>
              </a:rPr>
              <a:t>to</a:t>
            </a:r>
            <a:r>
              <a:rPr sz="2000" spc="10" dirty="0">
                <a:latin typeface="Rockwell"/>
                <a:cs typeface="Rockwell"/>
              </a:rPr>
              <a:t> </a:t>
            </a:r>
            <a:r>
              <a:rPr sz="2000" dirty="0">
                <a:latin typeface="Rockwell"/>
                <a:cs typeface="Rockwell"/>
              </a:rPr>
              <a:t>Insectta's</a:t>
            </a:r>
            <a:r>
              <a:rPr sz="2000" spc="-35" dirty="0">
                <a:latin typeface="Rockwell"/>
                <a:cs typeface="Rockwell"/>
              </a:rPr>
              <a:t> </a:t>
            </a:r>
            <a:r>
              <a:rPr sz="2000" dirty="0">
                <a:latin typeface="Rockwell"/>
                <a:cs typeface="Rockwell"/>
              </a:rPr>
              <a:t>efforts</a:t>
            </a:r>
            <a:r>
              <a:rPr sz="2000" spc="-15" dirty="0">
                <a:latin typeface="Rockwell"/>
                <a:cs typeface="Rockwell"/>
              </a:rPr>
              <a:t> </a:t>
            </a:r>
            <a:r>
              <a:rPr sz="2000" dirty="0">
                <a:latin typeface="Rockwell"/>
                <a:cs typeface="Rockwell"/>
              </a:rPr>
              <a:t>to</a:t>
            </a:r>
            <a:r>
              <a:rPr sz="2000" spc="5" dirty="0">
                <a:latin typeface="Rockwell"/>
                <a:cs typeface="Rockwell"/>
              </a:rPr>
              <a:t> </a:t>
            </a:r>
            <a:r>
              <a:rPr sz="2000" dirty="0">
                <a:latin typeface="Rockwell"/>
                <a:cs typeface="Rockwell"/>
              </a:rPr>
              <a:t>extract</a:t>
            </a:r>
            <a:r>
              <a:rPr sz="2000" spc="-20" dirty="0">
                <a:latin typeface="Rockwell"/>
                <a:cs typeface="Rockwell"/>
              </a:rPr>
              <a:t> </a:t>
            </a:r>
            <a:r>
              <a:rPr sz="2000" spc="-10" dirty="0">
                <a:latin typeface="Rockwell"/>
                <a:cs typeface="Rockwell"/>
              </a:rPr>
              <a:t>high- </a:t>
            </a:r>
            <a:r>
              <a:rPr sz="2000" dirty="0">
                <a:latin typeface="Rockwell"/>
                <a:cs typeface="Rockwell"/>
              </a:rPr>
              <a:t>value</a:t>
            </a:r>
            <a:r>
              <a:rPr sz="2000" spc="-35" dirty="0">
                <a:latin typeface="Rockwell"/>
                <a:cs typeface="Rockwell"/>
              </a:rPr>
              <a:t> </a:t>
            </a:r>
            <a:r>
              <a:rPr sz="2000" dirty="0">
                <a:latin typeface="Rockwell"/>
                <a:cs typeface="Rockwell"/>
              </a:rPr>
              <a:t>biomaterials</a:t>
            </a:r>
            <a:r>
              <a:rPr sz="2000" spc="-50" dirty="0">
                <a:latin typeface="Rockwell"/>
                <a:cs typeface="Rockwell"/>
              </a:rPr>
              <a:t> </a:t>
            </a:r>
            <a:r>
              <a:rPr sz="2000" dirty="0">
                <a:latin typeface="Rockwell"/>
                <a:cs typeface="Rockwell"/>
              </a:rPr>
              <a:t>from</a:t>
            </a:r>
            <a:r>
              <a:rPr sz="2000" spc="-20" dirty="0">
                <a:latin typeface="Rockwell"/>
                <a:cs typeface="Rockwell"/>
              </a:rPr>
              <a:t> </a:t>
            </a:r>
            <a:r>
              <a:rPr sz="2000" dirty="0">
                <a:latin typeface="Rockwell"/>
                <a:cs typeface="Rockwell"/>
              </a:rPr>
              <a:t>the</a:t>
            </a:r>
            <a:r>
              <a:rPr sz="2000" spc="-20" dirty="0">
                <a:latin typeface="Rockwell"/>
                <a:cs typeface="Rockwell"/>
              </a:rPr>
              <a:t> </a:t>
            </a:r>
            <a:r>
              <a:rPr sz="2000" spc="-10" dirty="0">
                <a:latin typeface="Rockwell"/>
                <a:cs typeface="Rockwell"/>
              </a:rPr>
              <a:t>waste.</a:t>
            </a:r>
            <a:endParaRPr sz="2000">
              <a:latin typeface="Rockwell"/>
              <a:cs typeface="Rockwell"/>
            </a:endParaRPr>
          </a:p>
          <a:p>
            <a:pPr marL="194945" marR="332740" indent="-182880">
              <a:lnSpc>
                <a:spcPct val="90100"/>
              </a:lnSpc>
              <a:spcBef>
                <a:spcPts val="1165"/>
              </a:spcBef>
              <a:buClr>
                <a:srgbClr val="9E3611"/>
              </a:buClr>
              <a:buSzPct val="85000"/>
              <a:buFont typeface="Wingdings"/>
              <a:buChar char=""/>
              <a:tabLst>
                <a:tab pos="195580" algn="l"/>
              </a:tabLst>
            </a:pPr>
            <a:r>
              <a:rPr sz="2000" dirty="0">
                <a:latin typeface="Rockwell"/>
                <a:cs typeface="Rockwell"/>
              </a:rPr>
              <a:t>Insectta</a:t>
            </a:r>
            <a:r>
              <a:rPr sz="2000" spc="-50" dirty="0">
                <a:latin typeface="Rockwell"/>
                <a:cs typeface="Rockwell"/>
              </a:rPr>
              <a:t> </a:t>
            </a:r>
            <a:r>
              <a:rPr sz="2000" dirty="0">
                <a:latin typeface="Rockwell"/>
                <a:cs typeface="Rockwell"/>
              </a:rPr>
              <a:t>collects</a:t>
            </a:r>
            <a:r>
              <a:rPr sz="2000" spc="-30" dirty="0">
                <a:latin typeface="Rockwell"/>
                <a:cs typeface="Rockwell"/>
              </a:rPr>
              <a:t> </a:t>
            </a:r>
            <a:r>
              <a:rPr sz="2000" spc="-25" dirty="0">
                <a:latin typeface="Rockwell"/>
                <a:cs typeface="Rockwell"/>
              </a:rPr>
              <a:t>pre-</a:t>
            </a:r>
            <a:r>
              <a:rPr sz="2000" dirty="0">
                <a:latin typeface="Rockwell"/>
                <a:cs typeface="Rockwell"/>
              </a:rPr>
              <a:t>consumer</a:t>
            </a:r>
            <a:r>
              <a:rPr sz="2000" spc="-30"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waste</a:t>
            </a:r>
            <a:r>
              <a:rPr sz="2000" spc="-25" dirty="0">
                <a:latin typeface="Rockwell"/>
                <a:cs typeface="Rockwell"/>
              </a:rPr>
              <a:t> </a:t>
            </a:r>
            <a:r>
              <a:rPr sz="2000" dirty="0">
                <a:latin typeface="Rockwell"/>
                <a:cs typeface="Rockwell"/>
              </a:rPr>
              <a:t>from</a:t>
            </a:r>
            <a:r>
              <a:rPr sz="2000" spc="-25"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food</a:t>
            </a:r>
            <a:r>
              <a:rPr sz="2000" spc="-20" dirty="0">
                <a:latin typeface="Rockwell"/>
                <a:cs typeface="Rockwell"/>
              </a:rPr>
              <a:t> </a:t>
            </a:r>
            <a:r>
              <a:rPr sz="2000" spc="-10" dirty="0">
                <a:latin typeface="Rockwell"/>
                <a:cs typeface="Rockwell"/>
              </a:rPr>
              <a:t>manufacturers.</a:t>
            </a:r>
            <a:r>
              <a:rPr sz="2000" spc="-275" dirty="0">
                <a:latin typeface="Rockwell"/>
                <a:cs typeface="Rockwell"/>
              </a:rPr>
              <a:t> </a:t>
            </a:r>
            <a:r>
              <a:rPr sz="2000" spc="-20" dirty="0">
                <a:latin typeface="Rockwell"/>
                <a:cs typeface="Rockwell"/>
              </a:rPr>
              <a:t>This </a:t>
            </a:r>
            <a:r>
              <a:rPr sz="2000" dirty="0">
                <a:latin typeface="Rockwell"/>
                <a:cs typeface="Rockwell"/>
              </a:rPr>
              <a:t>includes</a:t>
            </a:r>
            <a:r>
              <a:rPr sz="2000" spc="-55" dirty="0">
                <a:latin typeface="Rockwell"/>
                <a:cs typeface="Rockwell"/>
              </a:rPr>
              <a:t> </a:t>
            </a:r>
            <a:r>
              <a:rPr sz="2000" dirty="0">
                <a:latin typeface="Rockwell"/>
                <a:cs typeface="Rockwell"/>
              </a:rPr>
              <a:t>okara</a:t>
            </a:r>
            <a:r>
              <a:rPr sz="2000" spc="-45" dirty="0">
                <a:latin typeface="Rockwell"/>
                <a:cs typeface="Rockwell"/>
              </a:rPr>
              <a:t> </a:t>
            </a:r>
            <a:r>
              <a:rPr sz="2000" dirty="0">
                <a:latin typeface="Rockwell"/>
                <a:cs typeface="Rockwell"/>
              </a:rPr>
              <a:t>and</a:t>
            </a:r>
            <a:r>
              <a:rPr sz="2000" spc="-45" dirty="0">
                <a:latin typeface="Rockwell"/>
                <a:cs typeface="Rockwell"/>
              </a:rPr>
              <a:t> </a:t>
            </a:r>
            <a:r>
              <a:rPr sz="2000" dirty="0">
                <a:latin typeface="Rockwell"/>
                <a:cs typeface="Rockwell"/>
              </a:rPr>
              <a:t>spent</a:t>
            </a:r>
            <a:r>
              <a:rPr sz="2000" spc="-45" dirty="0">
                <a:latin typeface="Rockwell"/>
                <a:cs typeface="Rockwell"/>
              </a:rPr>
              <a:t> </a:t>
            </a:r>
            <a:r>
              <a:rPr sz="2000" dirty="0">
                <a:latin typeface="Rockwell"/>
                <a:cs typeface="Rockwell"/>
              </a:rPr>
              <a:t>grains</a:t>
            </a:r>
            <a:r>
              <a:rPr sz="2000" spc="-45" dirty="0">
                <a:latin typeface="Rockwell"/>
                <a:cs typeface="Rockwell"/>
              </a:rPr>
              <a:t> </a:t>
            </a:r>
            <a:r>
              <a:rPr sz="2000" dirty="0">
                <a:latin typeface="Rockwell"/>
                <a:cs typeface="Rockwell"/>
              </a:rPr>
              <a:t>from</a:t>
            </a:r>
            <a:r>
              <a:rPr sz="2000" spc="-35" dirty="0">
                <a:latin typeface="Rockwell"/>
                <a:cs typeface="Rockwell"/>
              </a:rPr>
              <a:t> </a:t>
            </a:r>
            <a:r>
              <a:rPr sz="2000" dirty="0">
                <a:latin typeface="Rockwell"/>
                <a:cs typeface="Rockwell"/>
              </a:rPr>
              <a:t>the</a:t>
            </a:r>
            <a:r>
              <a:rPr sz="2000" spc="-30" dirty="0">
                <a:latin typeface="Rockwell"/>
                <a:cs typeface="Rockwell"/>
              </a:rPr>
              <a:t> </a:t>
            </a:r>
            <a:r>
              <a:rPr sz="2000" dirty="0">
                <a:latin typeface="Rockwell"/>
                <a:cs typeface="Rockwell"/>
              </a:rPr>
              <a:t>beer</a:t>
            </a:r>
            <a:r>
              <a:rPr sz="2000" spc="-45" dirty="0">
                <a:latin typeface="Rockwell"/>
                <a:cs typeface="Rockwell"/>
              </a:rPr>
              <a:t> </a:t>
            </a:r>
            <a:r>
              <a:rPr sz="2000" dirty="0">
                <a:latin typeface="Rockwell"/>
                <a:cs typeface="Rockwell"/>
              </a:rPr>
              <a:t>making</a:t>
            </a:r>
            <a:r>
              <a:rPr sz="2000" spc="-45" dirty="0">
                <a:latin typeface="Rockwell"/>
                <a:cs typeface="Rockwell"/>
              </a:rPr>
              <a:t> </a:t>
            </a:r>
            <a:r>
              <a:rPr sz="2000" dirty="0">
                <a:latin typeface="Rockwell"/>
                <a:cs typeface="Rockwell"/>
              </a:rPr>
              <a:t>process</a:t>
            </a:r>
            <a:r>
              <a:rPr sz="2000" spc="-50" dirty="0">
                <a:latin typeface="Rockwell"/>
                <a:cs typeface="Rockwell"/>
              </a:rPr>
              <a:t> </a:t>
            </a:r>
            <a:r>
              <a:rPr sz="2000" dirty="0">
                <a:latin typeface="Rockwell"/>
                <a:cs typeface="Rockwell"/>
              </a:rPr>
              <a:t>which</a:t>
            </a:r>
            <a:r>
              <a:rPr sz="2000" spc="-45" dirty="0">
                <a:latin typeface="Rockwell"/>
                <a:cs typeface="Rockwell"/>
              </a:rPr>
              <a:t> </a:t>
            </a:r>
            <a:r>
              <a:rPr sz="2000" spc="-25" dirty="0">
                <a:latin typeface="Rockwell"/>
                <a:cs typeface="Rockwell"/>
              </a:rPr>
              <a:t>are </a:t>
            </a:r>
            <a:r>
              <a:rPr sz="2000" spc="-10" dirty="0">
                <a:latin typeface="Rockwell"/>
                <a:cs typeface="Rockwell"/>
              </a:rPr>
              <a:t>unavoidable</a:t>
            </a:r>
            <a:r>
              <a:rPr sz="2000" spc="-50" dirty="0">
                <a:latin typeface="Rockwell"/>
                <a:cs typeface="Rockwell"/>
              </a:rPr>
              <a:t> </a:t>
            </a:r>
            <a:r>
              <a:rPr sz="2000" dirty="0">
                <a:latin typeface="Rockwell"/>
                <a:cs typeface="Rockwell"/>
              </a:rPr>
              <a:t>in</a:t>
            </a:r>
            <a:r>
              <a:rPr sz="2000" spc="10" dirty="0">
                <a:latin typeface="Rockwell"/>
                <a:cs typeface="Rockwell"/>
              </a:rPr>
              <a:t> </a:t>
            </a:r>
            <a:r>
              <a:rPr sz="2000" dirty="0">
                <a:latin typeface="Rockwell"/>
                <a:cs typeface="Rockwell"/>
              </a:rPr>
              <a:t>the manufacturing</a:t>
            </a:r>
            <a:r>
              <a:rPr sz="2000" spc="-25" dirty="0">
                <a:latin typeface="Rockwell"/>
                <a:cs typeface="Rockwell"/>
              </a:rPr>
              <a:t> </a:t>
            </a:r>
            <a:r>
              <a:rPr sz="2000" spc="-10" dirty="0">
                <a:latin typeface="Rockwell"/>
                <a:cs typeface="Rockwell"/>
              </a:rPr>
              <a:t>process.</a:t>
            </a:r>
            <a:endParaRPr sz="2000">
              <a:latin typeface="Rockwell"/>
              <a:cs typeface="Rockwe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6427" y="314579"/>
            <a:ext cx="7036155" cy="521462"/>
          </a:xfrm>
          <a:prstGeom prst="rect">
            <a:avLst/>
          </a:prstGeom>
        </p:spPr>
      </p:pic>
      <p:graphicFrame>
        <p:nvGraphicFramePr>
          <p:cNvPr id="3" name="object 3"/>
          <p:cNvGraphicFramePr>
            <a:graphicFrameLocks noGrp="1"/>
          </p:cNvGraphicFramePr>
          <p:nvPr>
            <p:extLst>
              <p:ext uri="{D42A27DB-BD31-4B8C-83A1-F6EECF244321}">
                <p14:modId xmlns:p14="http://schemas.microsoft.com/office/powerpoint/2010/main" val="2981161760"/>
              </p:ext>
            </p:extLst>
          </p:nvPr>
        </p:nvGraphicFramePr>
        <p:xfrm>
          <a:off x="629881" y="978153"/>
          <a:ext cx="11074400" cy="5399404"/>
        </p:xfrm>
        <a:graphic>
          <a:graphicData uri="http://schemas.openxmlformats.org/drawingml/2006/table">
            <a:tbl>
              <a:tblPr firstRow="1" bandRow="1">
                <a:tableStyleId>{2D5ABB26-0587-4C30-8999-92F81FD0307C}</a:tableStyleId>
              </a:tblPr>
              <a:tblGrid>
                <a:gridCol w="5713095">
                  <a:extLst>
                    <a:ext uri="{9D8B030D-6E8A-4147-A177-3AD203B41FA5}">
                      <a16:colId xmlns:a16="http://schemas.microsoft.com/office/drawing/2014/main" val="20000"/>
                    </a:ext>
                  </a:extLst>
                </a:gridCol>
                <a:gridCol w="5361305">
                  <a:extLst>
                    <a:ext uri="{9D8B030D-6E8A-4147-A177-3AD203B41FA5}">
                      <a16:colId xmlns:a16="http://schemas.microsoft.com/office/drawing/2014/main" val="20001"/>
                    </a:ext>
                  </a:extLst>
                </a:gridCol>
              </a:tblGrid>
              <a:tr h="370840">
                <a:tc>
                  <a:txBody>
                    <a:bodyPr/>
                    <a:lstStyle/>
                    <a:p>
                      <a:pPr marL="91440">
                        <a:lnSpc>
                          <a:spcPct val="100000"/>
                        </a:lnSpc>
                        <a:spcBef>
                          <a:spcPts val="300"/>
                        </a:spcBef>
                      </a:pPr>
                      <a:r>
                        <a:rPr sz="1800" b="1" dirty="0">
                          <a:solidFill>
                            <a:srgbClr val="FFFFFF"/>
                          </a:solidFill>
                          <a:latin typeface="Rockwell"/>
                          <a:cs typeface="Rockwell"/>
                        </a:rPr>
                        <a:t>The </a:t>
                      </a:r>
                      <a:r>
                        <a:rPr sz="1800" b="1" spc="-10" dirty="0">
                          <a:solidFill>
                            <a:srgbClr val="FFFFFF"/>
                          </a:solidFill>
                          <a:latin typeface="Rockwell"/>
                          <a:cs typeface="Rockwell"/>
                        </a:rPr>
                        <a:t>market</a:t>
                      </a:r>
                      <a:endParaRPr sz="1800" dirty="0">
                        <a:latin typeface="Rockwell"/>
                        <a:cs typeface="Rockwel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300"/>
                        </a:spcBef>
                      </a:pPr>
                      <a:r>
                        <a:rPr sz="1800" b="1" dirty="0">
                          <a:solidFill>
                            <a:srgbClr val="FFFFFF"/>
                          </a:solidFill>
                          <a:latin typeface="Rockwell"/>
                          <a:cs typeface="Rockwell"/>
                        </a:rPr>
                        <a:t> </a:t>
                      </a:r>
                      <a:r>
                        <a:rPr lang="en-US" sz="1800" b="1" dirty="0">
                          <a:solidFill>
                            <a:srgbClr val="FFFFFF"/>
                          </a:solidFill>
                          <a:latin typeface="Rockwell"/>
                          <a:cs typeface="Rockwell"/>
                        </a:rPr>
                        <a:t>Our </a:t>
                      </a:r>
                      <a:r>
                        <a:rPr sz="1800" b="1" spc="-10" dirty="0">
                          <a:solidFill>
                            <a:srgbClr val="FFFFFF"/>
                          </a:solidFill>
                          <a:latin typeface="Rockwell"/>
                          <a:cs typeface="Rockwell"/>
                        </a:rPr>
                        <a:t>solution</a:t>
                      </a:r>
                      <a:endParaRPr sz="1800" dirty="0">
                        <a:latin typeface="Rockwell"/>
                        <a:cs typeface="Rockwel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extLst>
                  <a:ext uri="{0D108BD9-81ED-4DB2-BD59-A6C34878D82A}">
                    <a16:rowId xmlns:a16="http://schemas.microsoft.com/office/drawing/2014/main" val="10000"/>
                  </a:ext>
                </a:extLst>
              </a:tr>
              <a:tr h="1676400">
                <a:tc>
                  <a:txBody>
                    <a:bodyPr/>
                    <a:lstStyle/>
                    <a:p>
                      <a:pPr marL="91440">
                        <a:lnSpc>
                          <a:spcPct val="100000"/>
                        </a:lnSpc>
                        <a:spcBef>
                          <a:spcPts val="300"/>
                        </a:spcBef>
                      </a:pPr>
                      <a:r>
                        <a:rPr lang="en-US" sz="1800" dirty="0" err="1">
                          <a:latin typeface="Rockwell"/>
                          <a:cs typeface="Rockwell"/>
                        </a:rPr>
                        <a:t>Uglyfood</a:t>
                      </a:r>
                      <a:r>
                        <a:rPr lang="en-US" sz="1800" spc="-20" dirty="0">
                          <a:latin typeface="Rockwell"/>
                          <a:cs typeface="Rockwell"/>
                        </a:rPr>
                        <a:t> </a:t>
                      </a:r>
                      <a:r>
                        <a:rPr lang="en-US" sz="1800" spc="-10" dirty="0">
                          <a:latin typeface="Rockwell"/>
                          <a:cs typeface="Rockwell"/>
                        </a:rPr>
                        <a:t>Singapore</a:t>
                      </a:r>
                      <a:endParaRPr lang="en-US" sz="1800" dirty="0">
                        <a:latin typeface="Rockwell"/>
                        <a:cs typeface="Rockwell"/>
                      </a:endParaRPr>
                    </a:p>
                    <a:p>
                      <a:pPr marL="179705" marR="352425" indent="-88900">
                        <a:lnSpc>
                          <a:spcPct val="100000"/>
                        </a:lnSpc>
                        <a:buSzPct val="105882"/>
                        <a:buChar char="-"/>
                        <a:tabLst>
                          <a:tab pos="230504" algn="l"/>
                        </a:tabLst>
                      </a:pPr>
                      <a:r>
                        <a:rPr lang="en-US" sz="1700" dirty="0">
                          <a:latin typeface="Rockwell"/>
                          <a:cs typeface="Rockwell"/>
                        </a:rPr>
                        <a:t>Although</a:t>
                      </a:r>
                      <a:r>
                        <a:rPr lang="en-US" sz="1700" spc="-25" dirty="0">
                          <a:latin typeface="Rockwell"/>
                          <a:cs typeface="Rockwell"/>
                        </a:rPr>
                        <a:t> </a:t>
                      </a:r>
                      <a:r>
                        <a:rPr lang="en-US" sz="1700" dirty="0">
                          <a:latin typeface="Rockwell"/>
                          <a:cs typeface="Rockwell"/>
                        </a:rPr>
                        <a:t>the</a:t>
                      </a:r>
                      <a:r>
                        <a:rPr lang="en-US" sz="1700" spc="-20" dirty="0">
                          <a:latin typeface="Rockwell"/>
                          <a:cs typeface="Rockwell"/>
                        </a:rPr>
                        <a:t> </a:t>
                      </a:r>
                      <a:r>
                        <a:rPr lang="en-US" sz="1700" dirty="0">
                          <a:latin typeface="Rockwell"/>
                          <a:cs typeface="Rockwell"/>
                        </a:rPr>
                        <a:t>solution</a:t>
                      </a:r>
                      <a:r>
                        <a:rPr lang="en-US" sz="1700" spc="10" dirty="0">
                          <a:latin typeface="Rockwell"/>
                          <a:cs typeface="Rockwell"/>
                        </a:rPr>
                        <a:t> </a:t>
                      </a:r>
                      <a:r>
                        <a:rPr lang="en-US" sz="1700" dirty="0">
                          <a:latin typeface="Rockwell"/>
                          <a:cs typeface="Rockwell"/>
                        </a:rPr>
                        <a:t>is</a:t>
                      </a:r>
                      <a:r>
                        <a:rPr lang="en-US" sz="1700" spc="-15" dirty="0">
                          <a:latin typeface="Rockwell"/>
                          <a:cs typeface="Rockwell"/>
                        </a:rPr>
                        <a:t> </a:t>
                      </a:r>
                      <a:r>
                        <a:rPr lang="en-US" sz="1700" dirty="0">
                          <a:latin typeface="Rockwell"/>
                          <a:cs typeface="Rockwell"/>
                        </a:rPr>
                        <a:t>very</a:t>
                      </a:r>
                      <a:r>
                        <a:rPr lang="en-US" sz="1700" spc="5" dirty="0">
                          <a:latin typeface="Rockwell"/>
                          <a:cs typeface="Rockwell"/>
                        </a:rPr>
                        <a:t> </a:t>
                      </a:r>
                      <a:r>
                        <a:rPr lang="en-US" sz="1700" spc="-20" dirty="0">
                          <a:latin typeface="Rockwell"/>
                          <a:cs typeface="Rockwell"/>
                        </a:rPr>
                        <a:t>effective,</a:t>
                      </a:r>
                      <a:r>
                        <a:rPr lang="en-US" sz="1700" spc="-100" dirty="0">
                          <a:latin typeface="Rockwell"/>
                          <a:cs typeface="Rockwell"/>
                        </a:rPr>
                        <a:t> </a:t>
                      </a:r>
                      <a:r>
                        <a:rPr lang="en-US" sz="1700" dirty="0">
                          <a:latin typeface="Rockwell"/>
                          <a:cs typeface="Rockwell"/>
                        </a:rPr>
                        <a:t>food waste</a:t>
                      </a:r>
                      <a:r>
                        <a:rPr lang="en-US" sz="1700" spc="-15" dirty="0">
                          <a:latin typeface="Rockwell"/>
                          <a:cs typeface="Rockwell"/>
                        </a:rPr>
                        <a:t> </a:t>
                      </a:r>
                      <a:r>
                        <a:rPr lang="en-US" sz="1700" spc="-25" dirty="0">
                          <a:latin typeface="Rockwell"/>
                          <a:cs typeface="Rockwell"/>
                        </a:rPr>
                        <a:t>is </a:t>
                      </a:r>
                      <a:r>
                        <a:rPr lang="en-US" sz="1700" dirty="0">
                          <a:latin typeface="Rockwell"/>
                          <a:cs typeface="Rockwell"/>
                        </a:rPr>
                        <a:t>only</a:t>
                      </a:r>
                      <a:r>
                        <a:rPr lang="en-US" sz="1700" spc="-55" dirty="0">
                          <a:latin typeface="Rockwell"/>
                          <a:cs typeface="Rockwell"/>
                        </a:rPr>
                        <a:t> </a:t>
                      </a:r>
                      <a:r>
                        <a:rPr lang="en-US" sz="1700" dirty="0">
                          <a:latin typeface="Rockwell"/>
                          <a:cs typeface="Rockwell"/>
                        </a:rPr>
                        <a:t>collected</a:t>
                      </a:r>
                      <a:r>
                        <a:rPr lang="en-US" sz="1700" spc="-25" dirty="0">
                          <a:latin typeface="Rockwell"/>
                          <a:cs typeface="Rockwell"/>
                        </a:rPr>
                        <a:t> </a:t>
                      </a:r>
                      <a:r>
                        <a:rPr lang="en-US" sz="1700" dirty="0">
                          <a:latin typeface="Rockwell"/>
                          <a:cs typeface="Rockwell"/>
                        </a:rPr>
                        <a:t>from</a:t>
                      </a:r>
                      <a:r>
                        <a:rPr lang="en-US" sz="1700" spc="-25" dirty="0">
                          <a:latin typeface="Rockwell"/>
                          <a:cs typeface="Rockwell"/>
                        </a:rPr>
                        <a:t> </a:t>
                      </a:r>
                      <a:r>
                        <a:rPr lang="en-US" sz="1700" spc="-10" dirty="0">
                          <a:latin typeface="Rockwell"/>
                          <a:cs typeface="Rockwell"/>
                        </a:rPr>
                        <a:t>manufacturers,</a:t>
                      </a:r>
                      <a:r>
                        <a:rPr lang="en-US" sz="1700" spc="-135" dirty="0">
                          <a:latin typeface="Rockwell"/>
                          <a:cs typeface="Rockwell"/>
                        </a:rPr>
                        <a:t> </a:t>
                      </a:r>
                      <a:r>
                        <a:rPr lang="en-US" sz="1700" dirty="0">
                          <a:latin typeface="Rockwell"/>
                          <a:cs typeface="Rockwell"/>
                        </a:rPr>
                        <a:t>and</a:t>
                      </a:r>
                      <a:r>
                        <a:rPr lang="en-US" sz="1700" spc="-30" dirty="0">
                          <a:latin typeface="Rockwell"/>
                          <a:cs typeface="Rockwell"/>
                        </a:rPr>
                        <a:t> </a:t>
                      </a:r>
                      <a:r>
                        <a:rPr lang="en-US" sz="1700" spc="-10" dirty="0">
                          <a:latin typeface="Rockwell"/>
                          <a:cs typeface="Rockwell"/>
                        </a:rPr>
                        <a:t>regular. </a:t>
                      </a:r>
                      <a:r>
                        <a:rPr lang="en-US" sz="1700" dirty="0">
                          <a:latin typeface="Rockwell"/>
                          <a:cs typeface="Rockwell"/>
                        </a:rPr>
                        <a:t>consumers</a:t>
                      </a:r>
                      <a:r>
                        <a:rPr lang="en-US" sz="1700" spc="-20" dirty="0">
                          <a:latin typeface="Rockwell"/>
                          <a:cs typeface="Rockwell"/>
                        </a:rPr>
                        <a:t> </a:t>
                      </a:r>
                      <a:r>
                        <a:rPr lang="en-US" sz="1700" dirty="0">
                          <a:latin typeface="Rockwell"/>
                          <a:cs typeface="Rockwell"/>
                        </a:rPr>
                        <a:t>may</a:t>
                      </a:r>
                      <a:r>
                        <a:rPr lang="en-US" sz="1700" spc="-15" dirty="0">
                          <a:latin typeface="Rockwell"/>
                          <a:cs typeface="Rockwell"/>
                        </a:rPr>
                        <a:t> </a:t>
                      </a:r>
                      <a:r>
                        <a:rPr lang="en-US" sz="1700" dirty="0">
                          <a:latin typeface="Rockwell"/>
                          <a:cs typeface="Rockwell"/>
                        </a:rPr>
                        <a:t>not</a:t>
                      </a:r>
                      <a:r>
                        <a:rPr lang="en-US" sz="1700" spc="-20" dirty="0">
                          <a:latin typeface="Rockwell"/>
                          <a:cs typeface="Rockwell"/>
                        </a:rPr>
                        <a:t> </a:t>
                      </a:r>
                      <a:r>
                        <a:rPr lang="en-US" sz="1700" dirty="0">
                          <a:latin typeface="Rockwell"/>
                          <a:cs typeface="Rockwell"/>
                        </a:rPr>
                        <a:t>be</a:t>
                      </a:r>
                      <a:r>
                        <a:rPr lang="en-US" sz="1700" spc="-30" dirty="0">
                          <a:latin typeface="Rockwell"/>
                          <a:cs typeface="Rockwell"/>
                        </a:rPr>
                        <a:t> </a:t>
                      </a:r>
                      <a:r>
                        <a:rPr lang="en-US" sz="1700" dirty="0">
                          <a:latin typeface="Rockwell"/>
                          <a:cs typeface="Rockwell"/>
                        </a:rPr>
                        <a:t>able</a:t>
                      </a:r>
                      <a:r>
                        <a:rPr lang="en-US" sz="1700" spc="-10" dirty="0">
                          <a:latin typeface="Rockwell"/>
                          <a:cs typeface="Rockwell"/>
                        </a:rPr>
                        <a:t> </a:t>
                      </a:r>
                      <a:r>
                        <a:rPr lang="en-US" sz="1700" dirty="0">
                          <a:latin typeface="Rockwell"/>
                          <a:cs typeface="Rockwell"/>
                        </a:rPr>
                        <a:t>to</a:t>
                      </a:r>
                      <a:r>
                        <a:rPr lang="en-US" sz="1700" spc="-30" dirty="0">
                          <a:latin typeface="Rockwell"/>
                          <a:cs typeface="Rockwell"/>
                        </a:rPr>
                        <a:t> </a:t>
                      </a:r>
                      <a:r>
                        <a:rPr lang="en-US" sz="1700" dirty="0">
                          <a:latin typeface="Rockwell"/>
                          <a:cs typeface="Rockwell"/>
                        </a:rPr>
                        <a:t>donate</a:t>
                      </a:r>
                      <a:r>
                        <a:rPr lang="en-US" sz="1700" spc="-30" dirty="0">
                          <a:latin typeface="Rockwell"/>
                          <a:cs typeface="Rockwell"/>
                        </a:rPr>
                        <a:t> </a:t>
                      </a:r>
                      <a:r>
                        <a:rPr lang="en-US" sz="1700" spc="-20" dirty="0">
                          <a:latin typeface="Rockwell"/>
                          <a:cs typeface="Rockwell"/>
                        </a:rPr>
                        <a:t>food</a:t>
                      </a:r>
                      <a:endParaRPr lang="en-US" sz="1700" dirty="0">
                        <a:latin typeface="Rockwell"/>
                        <a:cs typeface="Rockwell"/>
                      </a:endParaRPr>
                    </a:p>
                    <a:p>
                      <a:pPr marL="179705" marR="250190" indent="-88900">
                        <a:lnSpc>
                          <a:spcPct val="100000"/>
                        </a:lnSpc>
                        <a:spcBef>
                          <a:spcPts val="10"/>
                        </a:spcBef>
                        <a:buChar char="-"/>
                        <a:tabLst>
                          <a:tab pos="221615" algn="l"/>
                        </a:tabLst>
                      </a:pPr>
                      <a:r>
                        <a:rPr lang="en-US" sz="1700" dirty="0">
                          <a:latin typeface="Rockwell"/>
                          <a:cs typeface="Rockwell"/>
                        </a:rPr>
                        <a:t>Some</a:t>
                      </a:r>
                      <a:r>
                        <a:rPr lang="en-US" sz="1700" spc="-20" dirty="0">
                          <a:latin typeface="Rockwell"/>
                          <a:cs typeface="Rockwell"/>
                        </a:rPr>
                        <a:t> </a:t>
                      </a:r>
                      <a:r>
                        <a:rPr lang="en-US" sz="1700" dirty="0">
                          <a:latin typeface="Rockwell"/>
                          <a:cs typeface="Rockwell"/>
                        </a:rPr>
                        <a:t>people</a:t>
                      </a:r>
                      <a:r>
                        <a:rPr lang="en-US" sz="1700" spc="-25" dirty="0">
                          <a:latin typeface="Rockwell"/>
                          <a:cs typeface="Rockwell"/>
                        </a:rPr>
                        <a:t> </a:t>
                      </a:r>
                      <a:r>
                        <a:rPr lang="en-US" sz="1700" dirty="0">
                          <a:latin typeface="Rockwell"/>
                          <a:cs typeface="Rockwell"/>
                        </a:rPr>
                        <a:t>may</a:t>
                      </a:r>
                      <a:r>
                        <a:rPr lang="en-US" sz="1700" spc="-10" dirty="0">
                          <a:latin typeface="Rockwell"/>
                          <a:cs typeface="Rockwell"/>
                        </a:rPr>
                        <a:t> </a:t>
                      </a:r>
                      <a:r>
                        <a:rPr lang="en-US" sz="1700" dirty="0">
                          <a:latin typeface="Rockwell"/>
                          <a:cs typeface="Rockwell"/>
                        </a:rPr>
                        <a:t>not</a:t>
                      </a:r>
                      <a:r>
                        <a:rPr lang="en-US" sz="1700" spc="-15" dirty="0">
                          <a:latin typeface="Rockwell"/>
                          <a:cs typeface="Rockwell"/>
                        </a:rPr>
                        <a:t> </a:t>
                      </a:r>
                      <a:r>
                        <a:rPr lang="en-US" sz="1700" dirty="0">
                          <a:latin typeface="Rockwell"/>
                          <a:cs typeface="Rockwell"/>
                        </a:rPr>
                        <a:t>be</a:t>
                      </a:r>
                      <a:r>
                        <a:rPr lang="en-US" sz="1700" spc="-25" dirty="0">
                          <a:latin typeface="Rockwell"/>
                          <a:cs typeface="Rockwell"/>
                        </a:rPr>
                        <a:t> </a:t>
                      </a:r>
                      <a:r>
                        <a:rPr lang="en-US" sz="1700" dirty="0">
                          <a:latin typeface="Rockwell"/>
                          <a:cs typeface="Rockwell"/>
                        </a:rPr>
                        <a:t>able</a:t>
                      </a:r>
                      <a:r>
                        <a:rPr lang="en-US" sz="1700" spc="-20" dirty="0">
                          <a:latin typeface="Rockwell"/>
                          <a:cs typeface="Rockwell"/>
                        </a:rPr>
                        <a:t> </a:t>
                      </a:r>
                      <a:r>
                        <a:rPr lang="en-US" sz="1700" dirty="0">
                          <a:latin typeface="Rockwell"/>
                          <a:cs typeface="Rockwell"/>
                        </a:rPr>
                        <a:t>to</a:t>
                      </a:r>
                      <a:r>
                        <a:rPr lang="en-US" sz="1700" spc="-25" dirty="0">
                          <a:latin typeface="Rockwell"/>
                          <a:cs typeface="Rockwell"/>
                        </a:rPr>
                        <a:t> </a:t>
                      </a:r>
                      <a:r>
                        <a:rPr lang="en-US" sz="1700" dirty="0">
                          <a:latin typeface="Rockwell"/>
                          <a:cs typeface="Rockwell"/>
                        </a:rPr>
                        <a:t>afford</a:t>
                      </a:r>
                      <a:r>
                        <a:rPr lang="en-US" sz="1700" spc="15" dirty="0">
                          <a:latin typeface="Rockwell"/>
                          <a:cs typeface="Rockwell"/>
                        </a:rPr>
                        <a:t> </a:t>
                      </a:r>
                      <a:r>
                        <a:rPr lang="en-US" sz="1700" dirty="0">
                          <a:latin typeface="Rockwell"/>
                          <a:cs typeface="Rockwell"/>
                        </a:rPr>
                        <a:t>the</a:t>
                      </a:r>
                      <a:r>
                        <a:rPr lang="en-US" sz="1700" spc="-35" dirty="0">
                          <a:latin typeface="Rockwell"/>
                          <a:cs typeface="Rockwell"/>
                        </a:rPr>
                        <a:t> </a:t>
                      </a:r>
                      <a:r>
                        <a:rPr lang="en-US" sz="1700" dirty="0">
                          <a:latin typeface="Rockwell"/>
                          <a:cs typeface="Rockwell"/>
                        </a:rPr>
                        <a:t>foods</a:t>
                      </a:r>
                      <a:r>
                        <a:rPr lang="en-US" sz="1700" spc="-10" dirty="0">
                          <a:latin typeface="Rockwell"/>
                          <a:cs typeface="Rockwell"/>
                        </a:rPr>
                        <a:t> </a:t>
                      </a:r>
                      <a:r>
                        <a:rPr lang="en-US" sz="1700" spc="-20" dirty="0">
                          <a:latin typeface="Rockwell"/>
                          <a:cs typeface="Rockwell"/>
                        </a:rPr>
                        <a:t>that </a:t>
                      </a:r>
                      <a:r>
                        <a:rPr lang="en-US" sz="1700" dirty="0">
                          <a:latin typeface="Rockwell"/>
                          <a:cs typeface="Rockwell"/>
                        </a:rPr>
                        <a:t>are</a:t>
                      </a:r>
                      <a:r>
                        <a:rPr lang="en-US" sz="1700" spc="-30" dirty="0">
                          <a:latin typeface="Rockwell"/>
                          <a:cs typeface="Rockwell"/>
                        </a:rPr>
                        <a:t> </a:t>
                      </a:r>
                      <a:r>
                        <a:rPr lang="en-US" sz="1700" dirty="0">
                          <a:latin typeface="Rockwell"/>
                          <a:cs typeface="Rockwell"/>
                        </a:rPr>
                        <a:t>being</a:t>
                      </a:r>
                      <a:r>
                        <a:rPr lang="en-US" sz="1700" spc="-25" dirty="0">
                          <a:latin typeface="Rockwell"/>
                          <a:cs typeface="Rockwell"/>
                        </a:rPr>
                        <a:t> </a:t>
                      </a:r>
                      <a:r>
                        <a:rPr lang="en-US" sz="1700" dirty="0">
                          <a:latin typeface="Rockwell"/>
                          <a:cs typeface="Rockwell"/>
                        </a:rPr>
                        <a:t>sold</a:t>
                      </a:r>
                      <a:r>
                        <a:rPr lang="en-US" sz="1700" spc="-25" dirty="0">
                          <a:latin typeface="Rockwell"/>
                          <a:cs typeface="Rockwell"/>
                        </a:rPr>
                        <a:t> </a:t>
                      </a:r>
                      <a:r>
                        <a:rPr lang="en-US" sz="1700" dirty="0">
                          <a:latin typeface="Rockwell"/>
                          <a:cs typeface="Rockwell"/>
                        </a:rPr>
                        <a:t>on</a:t>
                      </a:r>
                      <a:r>
                        <a:rPr lang="en-US" sz="1700" spc="-25" dirty="0">
                          <a:latin typeface="Rockwell"/>
                          <a:cs typeface="Rockwell"/>
                        </a:rPr>
                        <a:t> </a:t>
                      </a:r>
                      <a:r>
                        <a:rPr lang="en-US" sz="1700" dirty="0">
                          <a:latin typeface="Rockwell"/>
                          <a:cs typeface="Rockwell"/>
                        </a:rPr>
                        <a:t>the</a:t>
                      </a:r>
                      <a:r>
                        <a:rPr lang="en-US" sz="1700" spc="-25" dirty="0">
                          <a:latin typeface="Rockwell"/>
                          <a:cs typeface="Rockwell"/>
                        </a:rPr>
                        <a:t> </a:t>
                      </a:r>
                      <a:r>
                        <a:rPr lang="en-US" sz="1700" spc="-10" dirty="0">
                          <a:latin typeface="Rockwell"/>
                          <a:cs typeface="Rockwell"/>
                        </a:rPr>
                        <a:t>website.</a:t>
                      </a:r>
                      <a:endParaRPr lang="en-US" sz="1700" dirty="0">
                        <a:latin typeface="Rockwell"/>
                        <a:cs typeface="Rockwell"/>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231140" marR="402590" indent="-139700">
                        <a:lnSpc>
                          <a:spcPct val="100000"/>
                        </a:lnSpc>
                        <a:spcBef>
                          <a:spcPts val="300"/>
                        </a:spcBef>
                        <a:buSzPct val="105882"/>
                        <a:buChar char="-"/>
                        <a:tabLst>
                          <a:tab pos="268605" algn="l"/>
                        </a:tabLst>
                      </a:pPr>
                      <a:r>
                        <a:rPr sz="1700" dirty="0">
                          <a:latin typeface="Rockwell"/>
                          <a:cs typeface="Rockwell"/>
                        </a:rPr>
                        <a:t>Regular</a:t>
                      </a:r>
                      <a:r>
                        <a:rPr sz="1700" spc="-30" dirty="0">
                          <a:latin typeface="Rockwell"/>
                          <a:cs typeface="Rockwell"/>
                        </a:rPr>
                        <a:t> </a:t>
                      </a:r>
                      <a:r>
                        <a:rPr sz="1700" dirty="0">
                          <a:latin typeface="Rockwell"/>
                          <a:cs typeface="Rockwell"/>
                        </a:rPr>
                        <a:t>consumers</a:t>
                      </a:r>
                      <a:r>
                        <a:rPr sz="1700" spc="-15" dirty="0">
                          <a:latin typeface="Rockwell"/>
                          <a:cs typeface="Rockwell"/>
                        </a:rPr>
                        <a:t> </a:t>
                      </a:r>
                      <a:r>
                        <a:rPr sz="1700" dirty="0">
                          <a:latin typeface="Rockwell"/>
                          <a:cs typeface="Rockwell"/>
                        </a:rPr>
                        <a:t>will</a:t>
                      </a:r>
                      <a:r>
                        <a:rPr sz="1700" spc="5" dirty="0">
                          <a:latin typeface="Rockwell"/>
                          <a:cs typeface="Rockwell"/>
                        </a:rPr>
                        <a:t> </a:t>
                      </a:r>
                      <a:r>
                        <a:rPr sz="1700" dirty="0">
                          <a:latin typeface="Rockwell"/>
                          <a:cs typeface="Rockwell"/>
                        </a:rPr>
                        <a:t>be</a:t>
                      </a:r>
                      <a:r>
                        <a:rPr sz="1700" spc="-25" dirty="0">
                          <a:latin typeface="Rockwell"/>
                          <a:cs typeface="Rockwell"/>
                        </a:rPr>
                        <a:t> </a:t>
                      </a:r>
                      <a:r>
                        <a:rPr sz="1700" dirty="0">
                          <a:latin typeface="Rockwell"/>
                          <a:cs typeface="Rockwell"/>
                        </a:rPr>
                        <a:t>able</a:t>
                      </a:r>
                      <a:r>
                        <a:rPr sz="1700" spc="-5" dirty="0">
                          <a:latin typeface="Rockwell"/>
                          <a:cs typeface="Rockwell"/>
                        </a:rPr>
                        <a:t> </a:t>
                      </a:r>
                      <a:r>
                        <a:rPr sz="1700" dirty="0">
                          <a:latin typeface="Rockwell"/>
                          <a:cs typeface="Rockwell"/>
                        </a:rPr>
                        <a:t>to</a:t>
                      </a:r>
                      <a:r>
                        <a:rPr sz="1700" spc="-20" dirty="0">
                          <a:latin typeface="Rockwell"/>
                          <a:cs typeface="Rockwell"/>
                        </a:rPr>
                        <a:t> </a:t>
                      </a:r>
                      <a:r>
                        <a:rPr sz="1700" dirty="0">
                          <a:latin typeface="Rockwell"/>
                          <a:cs typeface="Rockwell"/>
                        </a:rPr>
                        <a:t>donate</a:t>
                      </a:r>
                      <a:r>
                        <a:rPr sz="1700" spc="-20" dirty="0">
                          <a:latin typeface="Rockwell"/>
                          <a:cs typeface="Rockwell"/>
                        </a:rPr>
                        <a:t> </a:t>
                      </a:r>
                      <a:r>
                        <a:rPr sz="1700" spc="-10" dirty="0">
                          <a:latin typeface="Rockwell"/>
                          <a:cs typeface="Rockwell"/>
                        </a:rPr>
                        <a:t>using 	</a:t>
                      </a:r>
                      <a:r>
                        <a:rPr sz="1700" dirty="0">
                          <a:latin typeface="Rockwell"/>
                          <a:cs typeface="Rockwell"/>
                        </a:rPr>
                        <a:t>the </a:t>
                      </a:r>
                      <a:r>
                        <a:rPr sz="1700" spc="-10" dirty="0">
                          <a:latin typeface="Rockwell"/>
                          <a:cs typeface="Rockwell"/>
                        </a:rPr>
                        <a:t>application.</a:t>
                      </a:r>
                      <a:endParaRPr sz="1700">
                        <a:latin typeface="Rockwell"/>
                        <a:cs typeface="Rockwell"/>
                      </a:endParaRPr>
                    </a:p>
                    <a:p>
                      <a:pPr marL="221615" marR="338455" indent="-130175">
                        <a:lnSpc>
                          <a:spcPct val="100000"/>
                        </a:lnSpc>
                        <a:spcBef>
                          <a:spcPts val="5"/>
                        </a:spcBef>
                        <a:buChar char="-"/>
                        <a:tabLst>
                          <a:tab pos="268605" algn="l"/>
                        </a:tabLst>
                      </a:pPr>
                      <a:r>
                        <a:rPr sz="1700" dirty="0">
                          <a:latin typeface="Rockwell"/>
                          <a:cs typeface="Rockwell"/>
                        </a:rPr>
                        <a:t>People</a:t>
                      </a:r>
                      <a:r>
                        <a:rPr sz="1700" spc="-15" dirty="0">
                          <a:latin typeface="Rockwell"/>
                          <a:cs typeface="Rockwell"/>
                        </a:rPr>
                        <a:t> </a:t>
                      </a:r>
                      <a:r>
                        <a:rPr sz="1700" dirty="0">
                          <a:latin typeface="Rockwell"/>
                          <a:cs typeface="Rockwell"/>
                        </a:rPr>
                        <a:t>with</a:t>
                      </a:r>
                      <a:r>
                        <a:rPr sz="1700" spc="-10" dirty="0">
                          <a:latin typeface="Rockwell"/>
                          <a:cs typeface="Rockwell"/>
                        </a:rPr>
                        <a:t> </a:t>
                      </a:r>
                      <a:r>
                        <a:rPr sz="1700" dirty="0">
                          <a:latin typeface="Rockwell"/>
                          <a:cs typeface="Rockwell"/>
                        </a:rPr>
                        <a:t>no</a:t>
                      </a:r>
                      <a:r>
                        <a:rPr sz="1700" spc="-15" dirty="0">
                          <a:latin typeface="Rockwell"/>
                          <a:cs typeface="Rockwell"/>
                        </a:rPr>
                        <a:t> </a:t>
                      </a:r>
                      <a:r>
                        <a:rPr sz="1700" dirty="0">
                          <a:latin typeface="Rockwell"/>
                          <a:cs typeface="Rockwell"/>
                        </a:rPr>
                        <a:t>access</a:t>
                      </a:r>
                      <a:r>
                        <a:rPr sz="1700" spc="-15" dirty="0">
                          <a:latin typeface="Rockwell"/>
                          <a:cs typeface="Rockwell"/>
                        </a:rPr>
                        <a:t> </a:t>
                      </a:r>
                      <a:r>
                        <a:rPr sz="1700" dirty="0">
                          <a:latin typeface="Rockwell"/>
                          <a:cs typeface="Rockwell"/>
                        </a:rPr>
                        <a:t>to</a:t>
                      </a:r>
                      <a:r>
                        <a:rPr sz="1700" spc="-20" dirty="0">
                          <a:latin typeface="Rockwell"/>
                          <a:cs typeface="Rockwell"/>
                        </a:rPr>
                        <a:t> </a:t>
                      </a:r>
                      <a:r>
                        <a:rPr sz="1700" dirty="0">
                          <a:latin typeface="Rockwell"/>
                          <a:cs typeface="Rockwell"/>
                        </a:rPr>
                        <a:t>food</a:t>
                      </a:r>
                      <a:r>
                        <a:rPr sz="1700" spc="-10" dirty="0">
                          <a:latin typeface="Rockwell"/>
                          <a:cs typeface="Rockwell"/>
                        </a:rPr>
                        <a:t> </a:t>
                      </a:r>
                      <a:r>
                        <a:rPr sz="1700" dirty="0">
                          <a:latin typeface="Rockwell"/>
                          <a:cs typeface="Rockwell"/>
                        </a:rPr>
                        <a:t>will</a:t>
                      </a:r>
                      <a:r>
                        <a:rPr sz="1700" spc="10" dirty="0">
                          <a:latin typeface="Rockwell"/>
                          <a:cs typeface="Rockwell"/>
                        </a:rPr>
                        <a:t> </a:t>
                      </a:r>
                      <a:r>
                        <a:rPr sz="1700" dirty="0">
                          <a:latin typeface="Rockwell"/>
                          <a:cs typeface="Rockwell"/>
                        </a:rPr>
                        <a:t>be</a:t>
                      </a:r>
                      <a:r>
                        <a:rPr sz="1700" spc="-25" dirty="0">
                          <a:latin typeface="Rockwell"/>
                          <a:cs typeface="Rockwell"/>
                        </a:rPr>
                        <a:t> </a:t>
                      </a:r>
                      <a:r>
                        <a:rPr sz="1700" dirty="0">
                          <a:latin typeface="Rockwell"/>
                          <a:cs typeface="Rockwell"/>
                        </a:rPr>
                        <a:t>able</a:t>
                      </a:r>
                      <a:r>
                        <a:rPr sz="1700" spc="-5" dirty="0">
                          <a:latin typeface="Rockwell"/>
                          <a:cs typeface="Rockwell"/>
                        </a:rPr>
                        <a:t> </a:t>
                      </a:r>
                      <a:r>
                        <a:rPr sz="1700" dirty="0">
                          <a:latin typeface="Rockwell"/>
                          <a:cs typeface="Rockwell"/>
                        </a:rPr>
                        <a:t>to</a:t>
                      </a:r>
                      <a:r>
                        <a:rPr sz="1700" spc="-15" dirty="0">
                          <a:latin typeface="Rockwell"/>
                          <a:cs typeface="Rockwell"/>
                        </a:rPr>
                        <a:t> </a:t>
                      </a:r>
                      <a:r>
                        <a:rPr sz="1700" spc="-25" dirty="0">
                          <a:latin typeface="Rockwell"/>
                          <a:cs typeface="Rockwell"/>
                        </a:rPr>
                        <a:t>use 	</a:t>
                      </a:r>
                      <a:r>
                        <a:rPr sz="1700" dirty="0">
                          <a:latin typeface="Rockwell"/>
                          <a:cs typeface="Rockwell"/>
                        </a:rPr>
                        <a:t>the</a:t>
                      </a:r>
                      <a:r>
                        <a:rPr sz="1700" spc="-30" dirty="0">
                          <a:latin typeface="Rockwell"/>
                          <a:cs typeface="Rockwell"/>
                        </a:rPr>
                        <a:t> </a:t>
                      </a:r>
                      <a:r>
                        <a:rPr sz="1700" dirty="0">
                          <a:latin typeface="Rockwell"/>
                          <a:cs typeface="Rockwell"/>
                        </a:rPr>
                        <a:t>application</a:t>
                      </a:r>
                      <a:r>
                        <a:rPr sz="1700" spc="-20" dirty="0">
                          <a:latin typeface="Rockwell"/>
                          <a:cs typeface="Rockwell"/>
                        </a:rPr>
                        <a:t> </a:t>
                      </a:r>
                      <a:r>
                        <a:rPr sz="1700" dirty="0">
                          <a:latin typeface="Rockwell"/>
                          <a:cs typeface="Rockwell"/>
                        </a:rPr>
                        <a:t>in</a:t>
                      </a:r>
                      <a:r>
                        <a:rPr sz="1700" spc="-5" dirty="0">
                          <a:latin typeface="Rockwell"/>
                          <a:cs typeface="Rockwell"/>
                        </a:rPr>
                        <a:t> </a:t>
                      </a:r>
                      <a:r>
                        <a:rPr sz="1700" dirty="0">
                          <a:latin typeface="Rockwell"/>
                          <a:cs typeface="Rockwell"/>
                        </a:rPr>
                        <a:t>order</a:t>
                      </a:r>
                      <a:r>
                        <a:rPr sz="1700" spc="-20" dirty="0">
                          <a:latin typeface="Rockwell"/>
                          <a:cs typeface="Rockwell"/>
                        </a:rPr>
                        <a:t> </a:t>
                      </a:r>
                      <a:r>
                        <a:rPr sz="1700" dirty="0">
                          <a:latin typeface="Rockwell"/>
                          <a:cs typeface="Rockwell"/>
                        </a:rPr>
                        <a:t>to</a:t>
                      </a:r>
                      <a:r>
                        <a:rPr sz="1700" spc="-20" dirty="0">
                          <a:latin typeface="Rockwell"/>
                          <a:cs typeface="Rockwell"/>
                        </a:rPr>
                        <a:t> </a:t>
                      </a:r>
                      <a:r>
                        <a:rPr sz="1700" dirty="0">
                          <a:latin typeface="Rockwell"/>
                          <a:cs typeface="Rockwell"/>
                        </a:rPr>
                        <a:t>help</a:t>
                      </a:r>
                      <a:r>
                        <a:rPr sz="1700" spc="-10" dirty="0">
                          <a:latin typeface="Rockwell"/>
                          <a:cs typeface="Rockwell"/>
                        </a:rPr>
                        <a:t> </a:t>
                      </a:r>
                      <a:r>
                        <a:rPr sz="1700" dirty="0">
                          <a:latin typeface="Rockwell"/>
                          <a:cs typeface="Rockwell"/>
                        </a:rPr>
                        <a:t>them</a:t>
                      </a:r>
                      <a:r>
                        <a:rPr sz="1700" spc="-20" dirty="0">
                          <a:latin typeface="Rockwell"/>
                          <a:cs typeface="Rockwell"/>
                        </a:rPr>
                        <a:t> </a:t>
                      </a:r>
                      <a:r>
                        <a:rPr sz="1700" dirty="0">
                          <a:latin typeface="Rockwell"/>
                          <a:cs typeface="Rockwell"/>
                        </a:rPr>
                        <a:t>find</a:t>
                      </a:r>
                      <a:r>
                        <a:rPr sz="1700" spc="5" dirty="0">
                          <a:latin typeface="Rockwell"/>
                          <a:cs typeface="Rockwell"/>
                        </a:rPr>
                        <a:t> </a:t>
                      </a:r>
                      <a:r>
                        <a:rPr sz="1700" spc="-10" dirty="0">
                          <a:latin typeface="Rockwell"/>
                          <a:cs typeface="Rockwell"/>
                        </a:rPr>
                        <a:t>food.</a:t>
                      </a:r>
                      <a:endParaRPr sz="1700">
                        <a:latin typeface="Rockwell"/>
                        <a:cs typeface="Rockwell"/>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1675764">
                <a:tc>
                  <a:txBody>
                    <a:bodyPr/>
                    <a:lstStyle/>
                    <a:p>
                      <a:pPr marL="91440">
                        <a:lnSpc>
                          <a:spcPct val="100000"/>
                        </a:lnSpc>
                        <a:spcBef>
                          <a:spcPts val="305"/>
                        </a:spcBef>
                      </a:pPr>
                      <a:r>
                        <a:rPr sz="1800" spc="-25" dirty="0">
                          <a:latin typeface="Rockwell"/>
                          <a:cs typeface="Rockwell"/>
                        </a:rPr>
                        <a:t>Treatsure:</a:t>
                      </a:r>
                      <a:r>
                        <a:rPr sz="1800" spc="-170" dirty="0">
                          <a:latin typeface="Rockwell"/>
                          <a:cs typeface="Rockwell"/>
                        </a:rPr>
                        <a:t> </a:t>
                      </a:r>
                      <a:r>
                        <a:rPr sz="1800" dirty="0">
                          <a:latin typeface="Rockwell"/>
                          <a:cs typeface="Rockwell"/>
                        </a:rPr>
                        <a:t>in</a:t>
                      </a:r>
                      <a:r>
                        <a:rPr sz="1800" spc="10" dirty="0">
                          <a:latin typeface="Rockwell"/>
                          <a:cs typeface="Rockwell"/>
                        </a:rPr>
                        <a:t> </a:t>
                      </a:r>
                      <a:r>
                        <a:rPr sz="1800" dirty="0">
                          <a:latin typeface="Rockwell"/>
                          <a:cs typeface="Rockwell"/>
                        </a:rPr>
                        <a:t>the</a:t>
                      </a:r>
                      <a:r>
                        <a:rPr sz="1800" spc="25" dirty="0">
                          <a:latin typeface="Rockwell"/>
                          <a:cs typeface="Rockwell"/>
                        </a:rPr>
                        <a:t> </a:t>
                      </a:r>
                      <a:r>
                        <a:rPr sz="1800" dirty="0">
                          <a:latin typeface="Rockwell"/>
                          <a:cs typeface="Rockwell"/>
                        </a:rPr>
                        <a:t>Unwanted</a:t>
                      </a:r>
                      <a:r>
                        <a:rPr sz="1800" spc="-5" dirty="0">
                          <a:latin typeface="Rockwell"/>
                          <a:cs typeface="Rockwell"/>
                        </a:rPr>
                        <a:t> </a:t>
                      </a:r>
                      <a:r>
                        <a:rPr sz="1800" spc="-10" dirty="0">
                          <a:latin typeface="Rockwell"/>
                          <a:cs typeface="Rockwell"/>
                        </a:rPr>
                        <a:t>Bin,</a:t>
                      </a:r>
                      <a:r>
                        <a:rPr sz="1800" spc="-125" dirty="0">
                          <a:latin typeface="Rockwell"/>
                          <a:cs typeface="Rockwell"/>
                        </a:rPr>
                        <a:t> </a:t>
                      </a:r>
                      <a:r>
                        <a:rPr sz="1800" dirty="0">
                          <a:latin typeface="Rockwell"/>
                          <a:cs typeface="Rockwell"/>
                        </a:rPr>
                        <a:t>a</a:t>
                      </a:r>
                      <a:r>
                        <a:rPr sz="1800" spc="-80" dirty="0">
                          <a:latin typeface="Rockwell"/>
                          <a:cs typeface="Rockwell"/>
                        </a:rPr>
                        <a:t> </a:t>
                      </a:r>
                      <a:r>
                        <a:rPr sz="1800" spc="-25" dirty="0">
                          <a:latin typeface="Rockwell"/>
                          <a:cs typeface="Rockwell"/>
                        </a:rPr>
                        <a:t>Treasure</a:t>
                      </a:r>
                      <a:r>
                        <a:rPr sz="1800" spc="-70" dirty="0">
                          <a:latin typeface="Rockwell"/>
                          <a:cs typeface="Rockwell"/>
                        </a:rPr>
                        <a:t> </a:t>
                      </a:r>
                      <a:r>
                        <a:rPr sz="1800" spc="-10" dirty="0">
                          <a:latin typeface="Rockwell"/>
                          <a:cs typeface="Rockwell"/>
                        </a:rPr>
                        <a:t>Trove</a:t>
                      </a:r>
                      <a:endParaRPr sz="1800" dirty="0">
                        <a:latin typeface="Rockwell"/>
                        <a:cs typeface="Rockwell"/>
                      </a:endParaRPr>
                    </a:p>
                    <a:p>
                      <a:pPr marL="179705" marR="352425" indent="-88900">
                        <a:lnSpc>
                          <a:spcPct val="100000"/>
                        </a:lnSpc>
                        <a:buSzPct val="105882"/>
                        <a:buChar char="-"/>
                        <a:tabLst>
                          <a:tab pos="230504" algn="l"/>
                        </a:tabLst>
                      </a:pPr>
                      <a:r>
                        <a:rPr sz="1700" dirty="0">
                          <a:latin typeface="Rockwell"/>
                          <a:cs typeface="Rockwell"/>
                        </a:rPr>
                        <a:t>Although</a:t>
                      </a:r>
                      <a:r>
                        <a:rPr sz="1700" spc="-25" dirty="0">
                          <a:latin typeface="Rockwell"/>
                          <a:cs typeface="Rockwell"/>
                        </a:rPr>
                        <a:t> </a:t>
                      </a:r>
                      <a:r>
                        <a:rPr sz="1700" dirty="0">
                          <a:latin typeface="Rockwell"/>
                          <a:cs typeface="Rockwell"/>
                        </a:rPr>
                        <a:t>the</a:t>
                      </a:r>
                      <a:r>
                        <a:rPr sz="1700" spc="-20" dirty="0">
                          <a:latin typeface="Rockwell"/>
                          <a:cs typeface="Rockwell"/>
                        </a:rPr>
                        <a:t> </a:t>
                      </a:r>
                      <a:r>
                        <a:rPr sz="1700" dirty="0">
                          <a:latin typeface="Rockwell"/>
                          <a:cs typeface="Rockwell"/>
                        </a:rPr>
                        <a:t>solution</a:t>
                      </a:r>
                      <a:r>
                        <a:rPr sz="1700" spc="10" dirty="0">
                          <a:latin typeface="Rockwell"/>
                          <a:cs typeface="Rockwell"/>
                        </a:rPr>
                        <a:t> </a:t>
                      </a:r>
                      <a:r>
                        <a:rPr sz="1700" dirty="0">
                          <a:latin typeface="Rockwell"/>
                          <a:cs typeface="Rockwell"/>
                        </a:rPr>
                        <a:t>is</a:t>
                      </a:r>
                      <a:r>
                        <a:rPr sz="1700" spc="-15" dirty="0">
                          <a:latin typeface="Rockwell"/>
                          <a:cs typeface="Rockwell"/>
                        </a:rPr>
                        <a:t> </a:t>
                      </a:r>
                      <a:r>
                        <a:rPr sz="1700" dirty="0">
                          <a:latin typeface="Rockwell"/>
                          <a:cs typeface="Rockwell"/>
                        </a:rPr>
                        <a:t>very</a:t>
                      </a:r>
                      <a:r>
                        <a:rPr sz="1700" spc="5" dirty="0">
                          <a:latin typeface="Rockwell"/>
                          <a:cs typeface="Rockwell"/>
                        </a:rPr>
                        <a:t> </a:t>
                      </a:r>
                      <a:r>
                        <a:rPr sz="1700" spc="-20" dirty="0">
                          <a:latin typeface="Rockwell"/>
                          <a:cs typeface="Rockwell"/>
                        </a:rPr>
                        <a:t>effective,</a:t>
                      </a:r>
                      <a:r>
                        <a:rPr sz="1700" spc="-100" dirty="0">
                          <a:latin typeface="Rockwell"/>
                          <a:cs typeface="Rockwell"/>
                        </a:rPr>
                        <a:t> </a:t>
                      </a:r>
                      <a:r>
                        <a:rPr sz="1700" dirty="0">
                          <a:latin typeface="Rockwell"/>
                          <a:cs typeface="Rockwell"/>
                        </a:rPr>
                        <a:t>food waste</a:t>
                      </a:r>
                      <a:r>
                        <a:rPr sz="1700" spc="-15" dirty="0">
                          <a:latin typeface="Rockwell"/>
                          <a:cs typeface="Rockwell"/>
                        </a:rPr>
                        <a:t> </a:t>
                      </a:r>
                      <a:r>
                        <a:rPr sz="1700" spc="-25" dirty="0">
                          <a:latin typeface="Rockwell"/>
                          <a:cs typeface="Rockwell"/>
                        </a:rPr>
                        <a:t>is </a:t>
                      </a:r>
                      <a:r>
                        <a:rPr sz="1700" dirty="0">
                          <a:latin typeface="Rockwell"/>
                          <a:cs typeface="Rockwell"/>
                        </a:rPr>
                        <a:t>only</a:t>
                      </a:r>
                      <a:r>
                        <a:rPr sz="1700" spc="-55" dirty="0">
                          <a:latin typeface="Rockwell"/>
                          <a:cs typeface="Rockwell"/>
                        </a:rPr>
                        <a:t> </a:t>
                      </a:r>
                      <a:r>
                        <a:rPr sz="1700" dirty="0">
                          <a:latin typeface="Rockwell"/>
                          <a:cs typeface="Rockwell"/>
                        </a:rPr>
                        <a:t>collected</a:t>
                      </a:r>
                      <a:r>
                        <a:rPr sz="1700" spc="-25" dirty="0">
                          <a:latin typeface="Rockwell"/>
                          <a:cs typeface="Rockwell"/>
                        </a:rPr>
                        <a:t> </a:t>
                      </a:r>
                      <a:r>
                        <a:rPr sz="1700" dirty="0">
                          <a:latin typeface="Rockwell"/>
                          <a:cs typeface="Rockwell"/>
                        </a:rPr>
                        <a:t>from</a:t>
                      </a:r>
                      <a:r>
                        <a:rPr sz="1700" spc="-25" dirty="0">
                          <a:latin typeface="Rockwell"/>
                          <a:cs typeface="Rockwell"/>
                        </a:rPr>
                        <a:t> </a:t>
                      </a:r>
                      <a:r>
                        <a:rPr sz="1700" spc="-10" dirty="0">
                          <a:latin typeface="Rockwell"/>
                          <a:cs typeface="Rockwell"/>
                        </a:rPr>
                        <a:t>manufacturers,</a:t>
                      </a:r>
                      <a:r>
                        <a:rPr sz="1700" spc="-135" dirty="0">
                          <a:latin typeface="Rockwell"/>
                          <a:cs typeface="Rockwell"/>
                        </a:rPr>
                        <a:t> </a:t>
                      </a:r>
                      <a:r>
                        <a:rPr sz="1700" dirty="0">
                          <a:latin typeface="Rockwell"/>
                          <a:cs typeface="Rockwell"/>
                        </a:rPr>
                        <a:t>and</a:t>
                      </a:r>
                      <a:r>
                        <a:rPr sz="1700" spc="-30" dirty="0">
                          <a:latin typeface="Rockwell"/>
                          <a:cs typeface="Rockwell"/>
                        </a:rPr>
                        <a:t> </a:t>
                      </a:r>
                      <a:r>
                        <a:rPr sz="1700" spc="-10" dirty="0">
                          <a:latin typeface="Rockwell"/>
                          <a:cs typeface="Rockwell"/>
                        </a:rPr>
                        <a:t>regular </a:t>
                      </a:r>
                      <a:r>
                        <a:rPr sz="1700" dirty="0">
                          <a:latin typeface="Rockwell"/>
                          <a:cs typeface="Rockwell"/>
                        </a:rPr>
                        <a:t>consumers</a:t>
                      </a:r>
                      <a:r>
                        <a:rPr sz="1700" spc="-30" dirty="0">
                          <a:latin typeface="Rockwell"/>
                          <a:cs typeface="Rockwell"/>
                        </a:rPr>
                        <a:t> </a:t>
                      </a:r>
                      <a:r>
                        <a:rPr sz="1700" dirty="0">
                          <a:latin typeface="Rockwell"/>
                          <a:cs typeface="Rockwell"/>
                        </a:rPr>
                        <a:t>may</a:t>
                      </a:r>
                      <a:r>
                        <a:rPr sz="1700" spc="-25" dirty="0">
                          <a:latin typeface="Rockwell"/>
                          <a:cs typeface="Rockwell"/>
                        </a:rPr>
                        <a:t> </a:t>
                      </a:r>
                      <a:r>
                        <a:rPr sz="1700" dirty="0">
                          <a:latin typeface="Rockwell"/>
                          <a:cs typeface="Rockwell"/>
                        </a:rPr>
                        <a:t>not</a:t>
                      </a:r>
                      <a:r>
                        <a:rPr sz="1700" spc="-30" dirty="0">
                          <a:latin typeface="Rockwell"/>
                          <a:cs typeface="Rockwell"/>
                        </a:rPr>
                        <a:t> </a:t>
                      </a:r>
                      <a:r>
                        <a:rPr sz="1700" dirty="0">
                          <a:latin typeface="Rockwell"/>
                          <a:cs typeface="Rockwell"/>
                        </a:rPr>
                        <a:t>be</a:t>
                      </a:r>
                      <a:r>
                        <a:rPr sz="1700" spc="-30" dirty="0">
                          <a:latin typeface="Rockwell"/>
                          <a:cs typeface="Rockwell"/>
                        </a:rPr>
                        <a:t> </a:t>
                      </a:r>
                      <a:r>
                        <a:rPr sz="1700" dirty="0">
                          <a:latin typeface="Rockwell"/>
                          <a:cs typeface="Rockwell"/>
                        </a:rPr>
                        <a:t>able</a:t>
                      </a:r>
                      <a:r>
                        <a:rPr sz="1700" spc="-20" dirty="0">
                          <a:latin typeface="Rockwell"/>
                          <a:cs typeface="Rockwell"/>
                        </a:rPr>
                        <a:t> </a:t>
                      </a:r>
                      <a:r>
                        <a:rPr sz="1700" dirty="0">
                          <a:latin typeface="Rockwell"/>
                          <a:cs typeface="Rockwell"/>
                        </a:rPr>
                        <a:t>to</a:t>
                      </a:r>
                      <a:r>
                        <a:rPr sz="1700" spc="-35" dirty="0">
                          <a:latin typeface="Rockwell"/>
                          <a:cs typeface="Rockwell"/>
                        </a:rPr>
                        <a:t> </a:t>
                      </a:r>
                      <a:r>
                        <a:rPr sz="1700" dirty="0">
                          <a:latin typeface="Rockwell"/>
                          <a:cs typeface="Rockwell"/>
                        </a:rPr>
                        <a:t>donate</a:t>
                      </a:r>
                      <a:r>
                        <a:rPr sz="1700" spc="-30" dirty="0">
                          <a:latin typeface="Rockwell"/>
                          <a:cs typeface="Rockwell"/>
                        </a:rPr>
                        <a:t> </a:t>
                      </a:r>
                      <a:r>
                        <a:rPr sz="1700" spc="-10" dirty="0">
                          <a:latin typeface="Rockwell"/>
                          <a:cs typeface="Rockwell"/>
                        </a:rPr>
                        <a:t>food.</a:t>
                      </a:r>
                      <a:endParaRPr sz="1700" dirty="0">
                        <a:latin typeface="Rockwell"/>
                        <a:cs typeface="Rockwell"/>
                      </a:endParaRPr>
                    </a:p>
                    <a:p>
                      <a:pPr marL="179705" marR="250190" indent="-88900">
                        <a:lnSpc>
                          <a:spcPct val="100000"/>
                        </a:lnSpc>
                        <a:spcBef>
                          <a:spcPts val="5"/>
                        </a:spcBef>
                        <a:buChar char="-"/>
                        <a:tabLst>
                          <a:tab pos="221615" algn="l"/>
                        </a:tabLst>
                      </a:pPr>
                      <a:r>
                        <a:rPr sz="1700" dirty="0">
                          <a:latin typeface="Rockwell"/>
                          <a:cs typeface="Rockwell"/>
                        </a:rPr>
                        <a:t>Some</a:t>
                      </a:r>
                      <a:r>
                        <a:rPr sz="1700" spc="-20" dirty="0">
                          <a:latin typeface="Rockwell"/>
                          <a:cs typeface="Rockwell"/>
                        </a:rPr>
                        <a:t> </a:t>
                      </a:r>
                      <a:r>
                        <a:rPr sz="1700" dirty="0">
                          <a:latin typeface="Rockwell"/>
                          <a:cs typeface="Rockwell"/>
                        </a:rPr>
                        <a:t>people</a:t>
                      </a:r>
                      <a:r>
                        <a:rPr sz="1700" spc="-25" dirty="0">
                          <a:latin typeface="Rockwell"/>
                          <a:cs typeface="Rockwell"/>
                        </a:rPr>
                        <a:t> </a:t>
                      </a:r>
                      <a:r>
                        <a:rPr sz="1700" dirty="0">
                          <a:latin typeface="Rockwell"/>
                          <a:cs typeface="Rockwell"/>
                        </a:rPr>
                        <a:t>may</a:t>
                      </a:r>
                      <a:r>
                        <a:rPr sz="1700" spc="-10" dirty="0">
                          <a:latin typeface="Rockwell"/>
                          <a:cs typeface="Rockwell"/>
                        </a:rPr>
                        <a:t> </a:t>
                      </a:r>
                      <a:r>
                        <a:rPr sz="1700" dirty="0">
                          <a:latin typeface="Rockwell"/>
                          <a:cs typeface="Rockwell"/>
                        </a:rPr>
                        <a:t>not</a:t>
                      </a:r>
                      <a:r>
                        <a:rPr sz="1700" spc="-15" dirty="0">
                          <a:latin typeface="Rockwell"/>
                          <a:cs typeface="Rockwell"/>
                        </a:rPr>
                        <a:t> </a:t>
                      </a:r>
                      <a:r>
                        <a:rPr sz="1700" dirty="0">
                          <a:latin typeface="Rockwell"/>
                          <a:cs typeface="Rockwell"/>
                        </a:rPr>
                        <a:t>be</a:t>
                      </a:r>
                      <a:r>
                        <a:rPr sz="1700" spc="-25" dirty="0">
                          <a:latin typeface="Rockwell"/>
                          <a:cs typeface="Rockwell"/>
                        </a:rPr>
                        <a:t> </a:t>
                      </a:r>
                      <a:r>
                        <a:rPr sz="1700" dirty="0">
                          <a:latin typeface="Rockwell"/>
                          <a:cs typeface="Rockwell"/>
                        </a:rPr>
                        <a:t>able</a:t>
                      </a:r>
                      <a:r>
                        <a:rPr sz="1700" spc="-20" dirty="0">
                          <a:latin typeface="Rockwell"/>
                          <a:cs typeface="Rockwell"/>
                        </a:rPr>
                        <a:t> </a:t>
                      </a:r>
                      <a:r>
                        <a:rPr sz="1700" dirty="0">
                          <a:latin typeface="Rockwell"/>
                          <a:cs typeface="Rockwell"/>
                        </a:rPr>
                        <a:t>to</a:t>
                      </a:r>
                      <a:r>
                        <a:rPr sz="1700" spc="-25" dirty="0">
                          <a:latin typeface="Rockwell"/>
                          <a:cs typeface="Rockwell"/>
                        </a:rPr>
                        <a:t> </a:t>
                      </a:r>
                      <a:r>
                        <a:rPr sz="1700" dirty="0">
                          <a:latin typeface="Rockwell"/>
                          <a:cs typeface="Rockwell"/>
                        </a:rPr>
                        <a:t>afford</a:t>
                      </a:r>
                      <a:r>
                        <a:rPr sz="1700" spc="15" dirty="0">
                          <a:latin typeface="Rockwell"/>
                          <a:cs typeface="Rockwell"/>
                        </a:rPr>
                        <a:t> </a:t>
                      </a:r>
                      <a:r>
                        <a:rPr sz="1700" dirty="0">
                          <a:latin typeface="Rockwell"/>
                          <a:cs typeface="Rockwell"/>
                        </a:rPr>
                        <a:t>the</a:t>
                      </a:r>
                      <a:r>
                        <a:rPr sz="1700" spc="-35" dirty="0">
                          <a:latin typeface="Rockwell"/>
                          <a:cs typeface="Rockwell"/>
                        </a:rPr>
                        <a:t> </a:t>
                      </a:r>
                      <a:r>
                        <a:rPr sz="1700" dirty="0">
                          <a:latin typeface="Rockwell"/>
                          <a:cs typeface="Rockwell"/>
                        </a:rPr>
                        <a:t>foods</a:t>
                      </a:r>
                      <a:r>
                        <a:rPr sz="1700" spc="-10" dirty="0">
                          <a:latin typeface="Rockwell"/>
                          <a:cs typeface="Rockwell"/>
                        </a:rPr>
                        <a:t> </a:t>
                      </a:r>
                      <a:r>
                        <a:rPr sz="1700" spc="-20" dirty="0">
                          <a:latin typeface="Rockwell"/>
                          <a:cs typeface="Rockwell"/>
                        </a:rPr>
                        <a:t>that </a:t>
                      </a:r>
                      <a:r>
                        <a:rPr sz="1700" dirty="0">
                          <a:latin typeface="Rockwell"/>
                          <a:cs typeface="Rockwell"/>
                        </a:rPr>
                        <a:t>are</a:t>
                      </a:r>
                      <a:r>
                        <a:rPr sz="1700" spc="-30" dirty="0">
                          <a:latin typeface="Rockwell"/>
                          <a:cs typeface="Rockwell"/>
                        </a:rPr>
                        <a:t> </a:t>
                      </a:r>
                      <a:r>
                        <a:rPr sz="1700" dirty="0">
                          <a:latin typeface="Rockwell"/>
                          <a:cs typeface="Rockwell"/>
                        </a:rPr>
                        <a:t>being</a:t>
                      </a:r>
                      <a:r>
                        <a:rPr sz="1700" spc="-25" dirty="0">
                          <a:latin typeface="Rockwell"/>
                          <a:cs typeface="Rockwell"/>
                        </a:rPr>
                        <a:t> </a:t>
                      </a:r>
                      <a:r>
                        <a:rPr sz="1700" dirty="0">
                          <a:latin typeface="Rockwell"/>
                          <a:cs typeface="Rockwell"/>
                        </a:rPr>
                        <a:t>sold</a:t>
                      </a:r>
                      <a:r>
                        <a:rPr sz="1700" spc="-25" dirty="0">
                          <a:latin typeface="Rockwell"/>
                          <a:cs typeface="Rockwell"/>
                        </a:rPr>
                        <a:t> </a:t>
                      </a:r>
                      <a:r>
                        <a:rPr sz="1700" dirty="0">
                          <a:latin typeface="Rockwell"/>
                          <a:cs typeface="Rockwell"/>
                        </a:rPr>
                        <a:t>on</a:t>
                      </a:r>
                      <a:r>
                        <a:rPr sz="1700" spc="-25" dirty="0">
                          <a:latin typeface="Rockwell"/>
                          <a:cs typeface="Rockwell"/>
                        </a:rPr>
                        <a:t> </a:t>
                      </a:r>
                      <a:r>
                        <a:rPr sz="1700" dirty="0">
                          <a:latin typeface="Rockwell"/>
                          <a:cs typeface="Rockwell"/>
                        </a:rPr>
                        <a:t>the</a:t>
                      </a:r>
                      <a:r>
                        <a:rPr sz="1700" spc="-25" dirty="0">
                          <a:latin typeface="Rockwell"/>
                          <a:cs typeface="Rockwell"/>
                        </a:rPr>
                        <a:t> </a:t>
                      </a:r>
                      <a:r>
                        <a:rPr sz="1700" spc="-10" dirty="0">
                          <a:latin typeface="Rockwell"/>
                          <a:cs typeface="Rockwell"/>
                        </a:rPr>
                        <a:t>website.</a:t>
                      </a:r>
                      <a:endParaRPr sz="1700" dirty="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305"/>
                        </a:spcBef>
                      </a:pPr>
                      <a:r>
                        <a:rPr sz="1800" dirty="0">
                          <a:latin typeface="Rockwell"/>
                          <a:cs typeface="Rockwell"/>
                        </a:rPr>
                        <a:t>-</a:t>
                      </a:r>
                      <a:r>
                        <a:rPr sz="1800" spc="-10" dirty="0">
                          <a:latin typeface="Rockwell"/>
                          <a:cs typeface="Rockwell"/>
                        </a:rPr>
                        <a:t> </a:t>
                      </a:r>
                      <a:r>
                        <a:rPr sz="1700" dirty="0">
                          <a:latin typeface="Rockwell"/>
                          <a:cs typeface="Rockwell"/>
                        </a:rPr>
                        <a:t>Spoilt food can</a:t>
                      </a:r>
                      <a:r>
                        <a:rPr sz="1700" spc="-15" dirty="0">
                          <a:latin typeface="Rockwell"/>
                          <a:cs typeface="Rockwell"/>
                        </a:rPr>
                        <a:t> </a:t>
                      </a:r>
                      <a:r>
                        <a:rPr sz="1700" dirty="0">
                          <a:latin typeface="Rockwell"/>
                          <a:cs typeface="Rockwell"/>
                        </a:rPr>
                        <a:t>be</a:t>
                      </a:r>
                      <a:r>
                        <a:rPr sz="1700" spc="-5" dirty="0">
                          <a:latin typeface="Rockwell"/>
                          <a:cs typeface="Rockwell"/>
                        </a:rPr>
                        <a:t> </a:t>
                      </a:r>
                      <a:r>
                        <a:rPr sz="1700" dirty="0">
                          <a:latin typeface="Rockwell"/>
                          <a:cs typeface="Rockwell"/>
                        </a:rPr>
                        <a:t>given</a:t>
                      </a:r>
                      <a:r>
                        <a:rPr sz="1700" spc="5" dirty="0">
                          <a:latin typeface="Rockwell"/>
                          <a:cs typeface="Rockwell"/>
                        </a:rPr>
                        <a:t> </a:t>
                      </a:r>
                      <a:r>
                        <a:rPr sz="1700" dirty="0">
                          <a:latin typeface="Rockwell"/>
                          <a:cs typeface="Rockwell"/>
                        </a:rPr>
                        <a:t>to</a:t>
                      </a:r>
                      <a:r>
                        <a:rPr sz="1700" spc="-10" dirty="0">
                          <a:latin typeface="Rockwell"/>
                          <a:cs typeface="Rockwell"/>
                        </a:rPr>
                        <a:t> </a:t>
                      </a:r>
                      <a:r>
                        <a:rPr sz="1700" dirty="0">
                          <a:latin typeface="Rockwell"/>
                          <a:cs typeface="Rockwell"/>
                        </a:rPr>
                        <a:t>farms</a:t>
                      </a:r>
                      <a:r>
                        <a:rPr sz="1700" spc="5" dirty="0">
                          <a:latin typeface="Rockwell"/>
                          <a:cs typeface="Rockwell"/>
                        </a:rPr>
                        <a:t> </a:t>
                      </a:r>
                      <a:r>
                        <a:rPr sz="1700" dirty="0">
                          <a:latin typeface="Rockwell"/>
                          <a:cs typeface="Rockwell"/>
                        </a:rPr>
                        <a:t>to</a:t>
                      </a:r>
                      <a:r>
                        <a:rPr sz="1700" spc="-10" dirty="0">
                          <a:latin typeface="Rockwell"/>
                          <a:cs typeface="Rockwell"/>
                        </a:rPr>
                        <a:t> compost.</a:t>
                      </a:r>
                      <a:endParaRPr sz="17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1676400">
                <a:tc>
                  <a:txBody>
                    <a:bodyPr/>
                    <a:lstStyle/>
                    <a:p>
                      <a:pPr marL="91440">
                        <a:lnSpc>
                          <a:spcPct val="100000"/>
                        </a:lnSpc>
                        <a:spcBef>
                          <a:spcPts val="305"/>
                        </a:spcBef>
                      </a:pPr>
                      <a:r>
                        <a:rPr sz="1800" dirty="0">
                          <a:latin typeface="Rockwell"/>
                          <a:cs typeface="Rockwell"/>
                        </a:rPr>
                        <a:t>Insectta:</a:t>
                      </a:r>
                      <a:r>
                        <a:rPr sz="1800" spc="-150" dirty="0">
                          <a:latin typeface="Rockwell"/>
                          <a:cs typeface="Rockwell"/>
                        </a:rPr>
                        <a:t> </a:t>
                      </a:r>
                      <a:r>
                        <a:rPr sz="1800" dirty="0">
                          <a:latin typeface="Rockwell"/>
                          <a:cs typeface="Rockwell"/>
                        </a:rPr>
                        <a:t>Let</a:t>
                      </a:r>
                      <a:r>
                        <a:rPr sz="1800" spc="-5" dirty="0">
                          <a:latin typeface="Rockwell"/>
                          <a:cs typeface="Rockwell"/>
                        </a:rPr>
                        <a:t> </a:t>
                      </a:r>
                      <a:r>
                        <a:rPr sz="1800" dirty="0">
                          <a:latin typeface="Rockwell"/>
                          <a:cs typeface="Rockwell"/>
                        </a:rPr>
                        <a:t>the Bugs</a:t>
                      </a:r>
                      <a:r>
                        <a:rPr sz="1800" spc="5" dirty="0">
                          <a:latin typeface="Rockwell"/>
                          <a:cs typeface="Rockwell"/>
                        </a:rPr>
                        <a:t> </a:t>
                      </a:r>
                      <a:r>
                        <a:rPr sz="1800" dirty="0">
                          <a:latin typeface="Rockwell"/>
                          <a:cs typeface="Rockwell"/>
                        </a:rPr>
                        <a:t>Eat</a:t>
                      </a:r>
                      <a:r>
                        <a:rPr sz="1800" spc="-25" dirty="0">
                          <a:latin typeface="Rockwell"/>
                          <a:cs typeface="Rockwell"/>
                        </a:rPr>
                        <a:t> It</a:t>
                      </a:r>
                      <a:endParaRPr sz="1800">
                        <a:latin typeface="Rockwell"/>
                        <a:cs typeface="Rockwell"/>
                      </a:endParaRPr>
                    </a:p>
                    <a:p>
                      <a:pPr marL="179705" marR="352425" indent="-88900">
                        <a:lnSpc>
                          <a:spcPct val="100000"/>
                        </a:lnSpc>
                        <a:buSzPct val="105882"/>
                        <a:buChar char="-"/>
                        <a:tabLst>
                          <a:tab pos="230504" algn="l"/>
                        </a:tabLst>
                      </a:pPr>
                      <a:r>
                        <a:rPr sz="1700" dirty="0">
                          <a:latin typeface="Rockwell"/>
                          <a:cs typeface="Rockwell"/>
                        </a:rPr>
                        <a:t>Although</a:t>
                      </a:r>
                      <a:r>
                        <a:rPr sz="1700" spc="-25" dirty="0">
                          <a:latin typeface="Rockwell"/>
                          <a:cs typeface="Rockwell"/>
                        </a:rPr>
                        <a:t> </a:t>
                      </a:r>
                      <a:r>
                        <a:rPr sz="1700" dirty="0">
                          <a:latin typeface="Rockwell"/>
                          <a:cs typeface="Rockwell"/>
                        </a:rPr>
                        <a:t>the</a:t>
                      </a:r>
                      <a:r>
                        <a:rPr sz="1700" spc="-20" dirty="0">
                          <a:latin typeface="Rockwell"/>
                          <a:cs typeface="Rockwell"/>
                        </a:rPr>
                        <a:t> </a:t>
                      </a:r>
                      <a:r>
                        <a:rPr sz="1700" dirty="0">
                          <a:latin typeface="Rockwell"/>
                          <a:cs typeface="Rockwell"/>
                        </a:rPr>
                        <a:t>solution</a:t>
                      </a:r>
                      <a:r>
                        <a:rPr sz="1700" spc="10" dirty="0">
                          <a:latin typeface="Rockwell"/>
                          <a:cs typeface="Rockwell"/>
                        </a:rPr>
                        <a:t> </a:t>
                      </a:r>
                      <a:r>
                        <a:rPr sz="1700" dirty="0">
                          <a:latin typeface="Rockwell"/>
                          <a:cs typeface="Rockwell"/>
                        </a:rPr>
                        <a:t>is</a:t>
                      </a:r>
                      <a:r>
                        <a:rPr sz="1700" spc="-15" dirty="0">
                          <a:latin typeface="Rockwell"/>
                          <a:cs typeface="Rockwell"/>
                        </a:rPr>
                        <a:t> </a:t>
                      </a:r>
                      <a:r>
                        <a:rPr sz="1700" dirty="0">
                          <a:latin typeface="Rockwell"/>
                          <a:cs typeface="Rockwell"/>
                        </a:rPr>
                        <a:t>very</a:t>
                      </a:r>
                      <a:r>
                        <a:rPr sz="1700" spc="5" dirty="0">
                          <a:latin typeface="Rockwell"/>
                          <a:cs typeface="Rockwell"/>
                        </a:rPr>
                        <a:t> </a:t>
                      </a:r>
                      <a:r>
                        <a:rPr sz="1700" spc="-20" dirty="0">
                          <a:latin typeface="Rockwell"/>
                          <a:cs typeface="Rockwell"/>
                        </a:rPr>
                        <a:t>effective,</a:t>
                      </a:r>
                      <a:r>
                        <a:rPr sz="1700" spc="-100" dirty="0">
                          <a:latin typeface="Rockwell"/>
                          <a:cs typeface="Rockwell"/>
                        </a:rPr>
                        <a:t> </a:t>
                      </a:r>
                      <a:r>
                        <a:rPr sz="1700" dirty="0">
                          <a:latin typeface="Rockwell"/>
                          <a:cs typeface="Rockwell"/>
                        </a:rPr>
                        <a:t>food waste</a:t>
                      </a:r>
                      <a:r>
                        <a:rPr sz="1700" spc="-15" dirty="0">
                          <a:latin typeface="Rockwell"/>
                          <a:cs typeface="Rockwell"/>
                        </a:rPr>
                        <a:t> </a:t>
                      </a:r>
                      <a:r>
                        <a:rPr sz="1700" spc="-25" dirty="0">
                          <a:latin typeface="Rockwell"/>
                          <a:cs typeface="Rockwell"/>
                        </a:rPr>
                        <a:t>is </a:t>
                      </a:r>
                      <a:r>
                        <a:rPr sz="1700" dirty="0">
                          <a:latin typeface="Rockwell"/>
                          <a:cs typeface="Rockwell"/>
                        </a:rPr>
                        <a:t>only</a:t>
                      </a:r>
                      <a:r>
                        <a:rPr sz="1700" spc="-55" dirty="0">
                          <a:latin typeface="Rockwell"/>
                          <a:cs typeface="Rockwell"/>
                        </a:rPr>
                        <a:t> </a:t>
                      </a:r>
                      <a:r>
                        <a:rPr sz="1700" dirty="0">
                          <a:latin typeface="Rockwell"/>
                          <a:cs typeface="Rockwell"/>
                        </a:rPr>
                        <a:t>collected</a:t>
                      </a:r>
                      <a:r>
                        <a:rPr sz="1700" spc="-25" dirty="0">
                          <a:latin typeface="Rockwell"/>
                          <a:cs typeface="Rockwell"/>
                        </a:rPr>
                        <a:t> </a:t>
                      </a:r>
                      <a:r>
                        <a:rPr sz="1700" dirty="0">
                          <a:latin typeface="Rockwell"/>
                          <a:cs typeface="Rockwell"/>
                        </a:rPr>
                        <a:t>from</a:t>
                      </a:r>
                      <a:r>
                        <a:rPr sz="1700" spc="-25" dirty="0">
                          <a:latin typeface="Rockwell"/>
                          <a:cs typeface="Rockwell"/>
                        </a:rPr>
                        <a:t> </a:t>
                      </a:r>
                      <a:r>
                        <a:rPr sz="1700" spc="-10" dirty="0">
                          <a:latin typeface="Rockwell"/>
                          <a:cs typeface="Rockwell"/>
                        </a:rPr>
                        <a:t>manufacturers,</a:t>
                      </a:r>
                      <a:r>
                        <a:rPr sz="1700" spc="-135" dirty="0">
                          <a:latin typeface="Rockwell"/>
                          <a:cs typeface="Rockwell"/>
                        </a:rPr>
                        <a:t> </a:t>
                      </a:r>
                      <a:r>
                        <a:rPr sz="1700" dirty="0">
                          <a:latin typeface="Rockwell"/>
                          <a:cs typeface="Rockwell"/>
                        </a:rPr>
                        <a:t>and</a:t>
                      </a:r>
                      <a:r>
                        <a:rPr sz="1700" spc="-30" dirty="0">
                          <a:latin typeface="Rockwell"/>
                          <a:cs typeface="Rockwell"/>
                        </a:rPr>
                        <a:t> </a:t>
                      </a:r>
                      <a:r>
                        <a:rPr sz="1700" spc="-10" dirty="0">
                          <a:latin typeface="Rockwell"/>
                          <a:cs typeface="Rockwell"/>
                        </a:rPr>
                        <a:t>regular </a:t>
                      </a:r>
                      <a:r>
                        <a:rPr sz="1700" dirty="0">
                          <a:latin typeface="Rockwell"/>
                          <a:cs typeface="Rockwell"/>
                        </a:rPr>
                        <a:t>consumers</a:t>
                      </a:r>
                      <a:r>
                        <a:rPr sz="1700" spc="-30" dirty="0">
                          <a:latin typeface="Rockwell"/>
                          <a:cs typeface="Rockwell"/>
                        </a:rPr>
                        <a:t> </a:t>
                      </a:r>
                      <a:r>
                        <a:rPr sz="1700" dirty="0">
                          <a:latin typeface="Rockwell"/>
                          <a:cs typeface="Rockwell"/>
                        </a:rPr>
                        <a:t>may</a:t>
                      </a:r>
                      <a:r>
                        <a:rPr sz="1700" spc="-15" dirty="0">
                          <a:latin typeface="Rockwell"/>
                          <a:cs typeface="Rockwell"/>
                        </a:rPr>
                        <a:t> </a:t>
                      </a:r>
                      <a:r>
                        <a:rPr sz="1700" dirty="0">
                          <a:latin typeface="Rockwell"/>
                          <a:cs typeface="Rockwell"/>
                        </a:rPr>
                        <a:t>not</a:t>
                      </a:r>
                      <a:r>
                        <a:rPr sz="1700" spc="-20" dirty="0">
                          <a:latin typeface="Rockwell"/>
                          <a:cs typeface="Rockwell"/>
                        </a:rPr>
                        <a:t> </a:t>
                      </a:r>
                      <a:r>
                        <a:rPr sz="1700" dirty="0">
                          <a:latin typeface="Rockwell"/>
                          <a:cs typeface="Rockwell"/>
                        </a:rPr>
                        <a:t>be</a:t>
                      </a:r>
                      <a:r>
                        <a:rPr sz="1700" spc="-30" dirty="0">
                          <a:latin typeface="Rockwell"/>
                          <a:cs typeface="Rockwell"/>
                        </a:rPr>
                        <a:t> </a:t>
                      </a:r>
                      <a:r>
                        <a:rPr sz="1700" dirty="0">
                          <a:latin typeface="Rockwell"/>
                          <a:cs typeface="Rockwell"/>
                        </a:rPr>
                        <a:t>able</a:t>
                      </a:r>
                      <a:r>
                        <a:rPr sz="1700" spc="-10" dirty="0">
                          <a:latin typeface="Rockwell"/>
                          <a:cs typeface="Rockwell"/>
                        </a:rPr>
                        <a:t> </a:t>
                      </a:r>
                      <a:r>
                        <a:rPr sz="1700" dirty="0">
                          <a:latin typeface="Rockwell"/>
                          <a:cs typeface="Rockwell"/>
                        </a:rPr>
                        <a:t>to</a:t>
                      </a:r>
                      <a:r>
                        <a:rPr sz="1700" spc="-30" dirty="0">
                          <a:latin typeface="Rockwell"/>
                          <a:cs typeface="Rockwell"/>
                        </a:rPr>
                        <a:t> </a:t>
                      </a:r>
                      <a:r>
                        <a:rPr sz="1700" dirty="0">
                          <a:latin typeface="Rockwell"/>
                          <a:cs typeface="Rockwell"/>
                        </a:rPr>
                        <a:t>donate</a:t>
                      </a:r>
                      <a:r>
                        <a:rPr sz="1700" spc="-30" dirty="0">
                          <a:latin typeface="Rockwell"/>
                          <a:cs typeface="Rockwell"/>
                        </a:rPr>
                        <a:t> </a:t>
                      </a:r>
                      <a:r>
                        <a:rPr sz="1700" spc="-10" dirty="0">
                          <a:latin typeface="Rockwell"/>
                          <a:cs typeface="Rockwell"/>
                        </a:rPr>
                        <a:t>food.</a:t>
                      </a:r>
                      <a:endParaRPr sz="1700">
                        <a:latin typeface="Rockwell"/>
                        <a:cs typeface="Rockwell"/>
                      </a:endParaRPr>
                    </a:p>
                    <a:p>
                      <a:pPr marL="213360" indent="-122555">
                        <a:lnSpc>
                          <a:spcPct val="100000"/>
                        </a:lnSpc>
                        <a:spcBef>
                          <a:spcPts val="10"/>
                        </a:spcBef>
                        <a:buChar char="-"/>
                        <a:tabLst>
                          <a:tab pos="213995" algn="l"/>
                        </a:tabLst>
                      </a:pPr>
                      <a:r>
                        <a:rPr sz="1700" dirty="0">
                          <a:latin typeface="Rockwell"/>
                          <a:cs typeface="Rockwell"/>
                        </a:rPr>
                        <a:t>The</a:t>
                      </a:r>
                      <a:r>
                        <a:rPr sz="1700" spc="-30" dirty="0">
                          <a:latin typeface="Rockwell"/>
                          <a:cs typeface="Rockwell"/>
                        </a:rPr>
                        <a:t> </a:t>
                      </a:r>
                      <a:r>
                        <a:rPr sz="1700" dirty="0">
                          <a:latin typeface="Rockwell"/>
                          <a:cs typeface="Rockwell"/>
                        </a:rPr>
                        <a:t>solution does</a:t>
                      </a:r>
                      <a:r>
                        <a:rPr sz="1700" spc="-25" dirty="0">
                          <a:latin typeface="Rockwell"/>
                          <a:cs typeface="Rockwell"/>
                        </a:rPr>
                        <a:t> </a:t>
                      </a:r>
                      <a:r>
                        <a:rPr sz="1700" dirty="0">
                          <a:latin typeface="Rockwell"/>
                          <a:cs typeface="Rockwell"/>
                        </a:rPr>
                        <a:t>not</a:t>
                      </a:r>
                      <a:r>
                        <a:rPr sz="1700" spc="-5" dirty="0">
                          <a:latin typeface="Rockwell"/>
                          <a:cs typeface="Rockwell"/>
                        </a:rPr>
                        <a:t> </a:t>
                      </a:r>
                      <a:r>
                        <a:rPr sz="1700" dirty="0">
                          <a:latin typeface="Rockwell"/>
                          <a:cs typeface="Rockwell"/>
                        </a:rPr>
                        <a:t>help</a:t>
                      </a:r>
                      <a:r>
                        <a:rPr sz="1700" spc="-10" dirty="0">
                          <a:latin typeface="Rockwell"/>
                          <a:cs typeface="Rockwell"/>
                        </a:rPr>
                        <a:t> </a:t>
                      </a:r>
                      <a:r>
                        <a:rPr sz="1700" dirty="0">
                          <a:latin typeface="Rockwell"/>
                          <a:cs typeface="Rockwell"/>
                        </a:rPr>
                        <a:t>those</a:t>
                      </a:r>
                      <a:r>
                        <a:rPr sz="1700" spc="-20" dirty="0">
                          <a:latin typeface="Rockwell"/>
                          <a:cs typeface="Rockwell"/>
                        </a:rPr>
                        <a:t> </a:t>
                      </a:r>
                      <a:r>
                        <a:rPr sz="1700" dirty="0">
                          <a:latin typeface="Rockwell"/>
                          <a:cs typeface="Rockwell"/>
                        </a:rPr>
                        <a:t>in </a:t>
                      </a:r>
                      <a:r>
                        <a:rPr sz="1700" spc="-10" dirty="0">
                          <a:latin typeface="Rockwell"/>
                          <a:cs typeface="Rockwell"/>
                        </a:rPr>
                        <a:t>need.</a:t>
                      </a:r>
                      <a:endParaRPr sz="1700">
                        <a:latin typeface="Rockwell"/>
                        <a:cs typeface="Rockwell"/>
                      </a:endParaRPr>
                    </a:p>
                    <a:p>
                      <a:pPr marL="220979" indent="-130175">
                        <a:lnSpc>
                          <a:spcPct val="100000"/>
                        </a:lnSpc>
                        <a:buChar char="-"/>
                        <a:tabLst>
                          <a:tab pos="221615" algn="l"/>
                        </a:tabLst>
                      </a:pPr>
                      <a:r>
                        <a:rPr sz="1700" dirty="0">
                          <a:latin typeface="Rockwell"/>
                          <a:cs typeface="Rockwell"/>
                        </a:rPr>
                        <a:t>Good</a:t>
                      </a:r>
                      <a:r>
                        <a:rPr sz="1700" spc="-30" dirty="0">
                          <a:latin typeface="Rockwell"/>
                          <a:cs typeface="Rockwell"/>
                        </a:rPr>
                        <a:t> </a:t>
                      </a:r>
                      <a:r>
                        <a:rPr sz="1700" dirty="0">
                          <a:latin typeface="Rockwell"/>
                          <a:cs typeface="Rockwell"/>
                        </a:rPr>
                        <a:t>solution</a:t>
                      </a:r>
                      <a:r>
                        <a:rPr sz="1700" spc="-10" dirty="0">
                          <a:latin typeface="Rockwell"/>
                          <a:cs typeface="Rockwell"/>
                        </a:rPr>
                        <a:t> </a:t>
                      </a:r>
                      <a:r>
                        <a:rPr sz="1700" dirty="0">
                          <a:latin typeface="Rockwell"/>
                          <a:cs typeface="Rockwell"/>
                        </a:rPr>
                        <a:t>for</a:t>
                      </a:r>
                      <a:r>
                        <a:rPr sz="1700" spc="-5" dirty="0">
                          <a:latin typeface="Rockwell"/>
                          <a:cs typeface="Rockwell"/>
                        </a:rPr>
                        <a:t> </a:t>
                      </a:r>
                      <a:r>
                        <a:rPr sz="1700" dirty="0">
                          <a:latin typeface="Rockwell"/>
                          <a:cs typeface="Rockwell"/>
                        </a:rPr>
                        <a:t>composting</a:t>
                      </a:r>
                      <a:r>
                        <a:rPr sz="1700" spc="-30" dirty="0">
                          <a:latin typeface="Rockwell"/>
                          <a:cs typeface="Rockwell"/>
                        </a:rPr>
                        <a:t> </a:t>
                      </a:r>
                      <a:r>
                        <a:rPr sz="1700" dirty="0">
                          <a:latin typeface="Rockwell"/>
                          <a:cs typeface="Rockwell"/>
                        </a:rPr>
                        <a:t>and</a:t>
                      </a:r>
                      <a:r>
                        <a:rPr sz="1700" spc="-15" dirty="0">
                          <a:latin typeface="Rockwell"/>
                          <a:cs typeface="Rockwell"/>
                        </a:rPr>
                        <a:t> </a:t>
                      </a:r>
                      <a:r>
                        <a:rPr sz="1700" spc="-10" dirty="0">
                          <a:latin typeface="Rockwell"/>
                          <a:cs typeface="Rockwell"/>
                        </a:rPr>
                        <a:t>reusing</a:t>
                      </a:r>
                      <a:r>
                        <a:rPr sz="1700" spc="-5" dirty="0">
                          <a:latin typeface="Rockwell"/>
                          <a:cs typeface="Rockwell"/>
                        </a:rPr>
                        <a:t> </a:t>
                      </a:r>
                      <a:r>
                        <a:rPr sz="1700" dirty="0">
                          <a:latin typeface="Rockwell"/>
                          <a:cs typeface="Rockwell"/>
                        </a:rPr>
                        <a:t>spoilt</a:t>
                      </a:r>
                      <a:r>
                        <a:rPr sz="1700" spc="-15" dirty="0">
                          <a:latin typeface="Rockwell"/>
                          <a:cs typeface="Rockwell"/>
                        </a:rPr>
                        <a:t> </a:t>
                      </a:r>
                      <a:r>
                        <a:rPr sz="1700" spc="-10" dirty="0">
                          <a:latin typeface="Rockwell"/>
                          <a:cs typeface="Rockwell"/>
                        </a:rPr>
                        <a:t>food.</a:t>
                      </a:r>
                      <a:endParaRPr sz="1700">
                        <a:latin typeface="Rockwell"/>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180340" marR="518159" indent="-88900">
                        <a:lnSpc>
                          <a:spcPct val="100000"/>
                        </a:lnSpc>
                        <a:spcBef>
                          <a:spcPts val="310"/>
                        </a:spcBef>
                      </a:pPr>
                      <a:r>
                        <a:rPr sz="1700" dirty="0">
                          <a:latin typeface="Rockwell"/>
                          <a:cs typeface="Rockwell"/>
                        </a:rPr>
                        <a:t>-</a:t>
                      </a:r>
                      <a:r>
                        <a:rPr sz="1700" spc="-35" dirty="0">
                          <a:latin typeface="Rockwell"/>
                          <a:cs typeface="Rockwell"/>
                        </a:rPr>
                        <a:t> </a:t>
                      </a:r>
                      <a:r>
                        <a:rPr sz="1700" dirty="0">
                          <a:latin typeface="Rockwell"/>
                          <a:cs typeface="Rockwell"/>
                        </a:rPr>
                        <a:t>All</a:t>
                      </a:r>
                      <a:r>
                        <a:rPr sz="1700" spc="-5" dirty="0">
                          <a:latin typeface="Rockwell"/>
                          <a:cs typeface="Rockwell"/>
                        </a:rPr>
                        <a:t> </a:t>
                      </a:r>
                      <a:r>
                        <a:rPr sz="1700" dirty="0">
                          <a:latin typeface="Rockwell"/>
                          <a:cs typeface="Rockwell"/>
                        </a:rPr>
                        <a:t>the</a:t>
                      </a:r>
                      <a:r>
                        <a:rPr sz="1700" spc="-10" dirty="0">
                          <a:latin typeface="Rockwell"/>
                          <a:cs typeface="Rockwell"/>
                        </a:rPr>
                        <a:t> </a:t>
                      </a:r>
                      <a:r>
                        <a:rPr sz="1700" dirty="0">
                          <a:latin typeface="Rockwell"/>
                          <a:cs typeface="Rockwell"/>
                        </a:rPr>
                        <a:t>other</a:t>
                      </a:r>
                      <a:r>
                        <a:rPr sz="1700" spc="-10" dirty="0">
                          <a:latin typeface="Rockwell"/>
                          <a:cs typeface="Rockwell"/>
                        </a:rPr>
                        <a:t> </a:t>
                      </a:r>
                      <a:r>
                        <a:rPr sz="1700" dirty="0">
                          <a:latin typeface="Rockwell"/>
                          <a:cs typeface="Rockwell"/>
                        </a:rPr>
                        <a:t>solutions does</a:t>
                      </a:r>
                      <a:r>
                        <a:rPr sz="1700" spc="-20" dirty="0">
                          <a:latin typeface="Rockwell"/>
                          <a:cs typeface="Rockwell"/>
                        </a:rPr>
                        <a:t> </a:t>
                      </a:r>
                      <a:r>
                        <a:rPr sz="1700" dirty="0">
                          <a:latin typeface="Rockwell"/>
                          <a:cs typeface="Rockwell"/>
                        </a:rPr>
                        <a:t>not</a:t>
                      </a:r>
                      <a:r>
                        <a:rPr sz="1700" spc="-20" dirty="0">
                          <a:latin typeface="Rockwell"/>
                          <a:cs typeface="Rockwell"/>
                        </a:rPr>
                        <a:t> </a:t>
                      </a:r>
                      <a:r>
                        <a:rPr sz="1700" dirty="0">
                          <a:latin typeface="Rockwell"/>
                          <a:cs typeface="Rockwell"/>
                        </a:rPr>
                        <a:t>help</a:t>
                      </a:r>
                      <a:r>
                        <a:rPr sz="1700" spc="-5" dirty="0">
                          <a:latin typeface="Rockwell"/>
                          <a:cs typeface="Rockwell"/>
                        </a:rPr>
                        <a:t> </a:t>
                      </a:r>
                      <a:r>
                        <a:rPr sz="1700" dirty="0">
                          <a:latin typeface="Rockwell"/>
                          <a:cs typeface="Rockwell"/>
                        </a:rPr>
                        <a:t>all </a:t>
                      </a:r>
                      <a:r>
                        <a:rPr sz="1700" spc="-10" dirty="0">
                          <a:latin typeface="Rockwell"/>
                          <a:cs typeface="Rockwell"/>
                        </a:rPr>
                        <a:t>parties </a:t>
                      </a:r>
                      <a:r>
                        <a:rPr sz="1700" dirty="0">
                          <a:latin typeface="Rockwell"/>
                          <a:cs typeface="Rockwell"/>
                        </a:rPr>
                        <a:t>(consumer,</a:t>
                      </a:r>
                      <a:r>
                        <a:rPr sz="1700" spc="225" dirty="0">
                          <a:latin typeface="Rockwell"/>
                          <a:cs typeface="Rockwell"/>
                        </a:rPr>
                        <a:t> </a:t>
                      </a:r>
                      <a:r>
                        <a:rPr sz="1700" dirty="0">
                          <a:latin typeface="Rockwell"/>
                          <a:cs typeface="Rockwell"/>
                        </a:rPr>
                        <a:t>at</a:t>
                      </a:r>
                      <a:r>
                        <a:rPr sz="1700" spc="-45" dirty="0">
                          <a:latin typeface="Rockwell"/>
                          <a:cs typeface="Rockwell"/>
                        </a:rPr>
                        <a:t> </a:t>
                      </a:r>
                      <a:r>
                        <a:rPr sz="1700" dirty="0">
                          <a:latin typeface="Rockwell"/>
                          <a:cs typeface="Rockwell"/>
                        </a:rPr>
                        <a:t>a</a:t>
                      </a:r>
                      <a:r>
                        <a:rPr sz="1700" spc="-50" dirty="0">
                          <a:latin typeface="Rockwell"/>
                          <a:cs typeface="Rockwell"/>
                        </a:rPr>
                        <a:t> </a:t>
                      </a:r>
                      <a:r>
                        <a:rPr sz="1700" dirty="0">
                          <a:latin typeface="Rockwell"/>
                          <a:cs typeface="Rockwell"/>
                        </a:rPr>
                        <a:t>national</a:t>
                      </a:r>
                      <a:r>
                        <a:rPr sz="1700" spc="-25" dirty="0">
                          <a:latin typeface="Rockwell"/>
                          <a:cs typeface="Rockwell"/>
                        </a:rPr>
                        <a:t> </a:t>
                      </a:r>
                      <a:r>
                        <a:rPr sz="1700" spc="-10" dirty="0">
                          <a:latin typeface="Rockwell"/>
                          <a:cs typeface="Rockwell"/>
                        </a:rPr>
                        <a:t>scale).</a:t>
                      </a:r>
                      <a:endParaRPr sz="1700" dirty="0">
                        <a:latin typeface="Rockwell"/>
                        <a:cs typeface="Rockwel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7696" y="982091"/>
            <a:ext cx="4801463" cy="632206"/>
          </a:xfrm>
          <a:prstGeom prst="rect">
            <a:avLst/>
          </a:prstGeom>
        </p:spPr>
      </p:pic>
      <p:sp>
        <p:nvSpPr>
          <p:cNvPr id="3" name="object 3"/>
          <p:cNvSpPr txBox="1"/>
          <p:nvPr/>
        </p:nvSpPr>
        <p:spPr>
          <a:xfrm>
            <a:off x="1148892" y="2115438"/>
            <a:ext cx="9811385" cy="2830830"/>
          </a:xfrm>
          <a:prstGeom prst="rect">
            <a:avLst/>
          </a:prstGeom>
        </p:spPr>
        <p:txBody>
          <a:bodyPr vert="horz" wrap="square" lIns="0" tIns="47625" rIns="0" bIns="0" rtlCol="0">
            <a:spAutoFit/>
          </a:bodyPr>
          <a:lstStyle/>
          <a:p>
            <a:pPr marL="194945" marR="5080" indent="-182880">
              <a:lnSpc>
                <a:spcPts val="2160"/>
              </a:lnSpc>
              <a:spcBef>
                <a:spcPts val="375"/>
              </a:spcBef>
              <a:buClr>
                <a:srgbClr val="9E3611"/>
              </a:buClr>
              <a:buSzPct val="85000"/>
              <a:buFont typeface="Wingdings"/>
              <a:buChar char=""/>
              <a:tabLst>
                <a:tab pos="195580" algn="l"/>
              </a:tabLst>
            </a:pPr>
            <a:r>
              <a:rPr sz="2000" dirty="0">
                <a:latin typeface="Rockwell"/>
                <a:cs typeface="Rockwell"/>
              </a:rPr>
              <a:t>In</a:t>
            </a:r>
            <a:r>
              <a:rPr sz="2000" spc="-25" dirty="0">
                <a:latin typeface="Rockwell"/>
                <a:cs typeface="Rockwell"/>
              </a:rPr>
              <a:t> </a:t>
            </a:r>
            <a:r>
              <a:rPr sz="2000" dirty="0">
                <a:latin typeface="Rockwell"/>
                <a:cs typeface="Rockwell"/>
              </a:rPr>
              <a:t>terms</a:t>
            </a:r>
            <a:r>
              <a:rPr sz="2000" spc="-25" dirty="0">
                <a:latin typeface="Rockwell"/>
                <a:cs typeface="Rockwell"/>
              </a:rPr>
              <a:t> </a:t>
            </a:r>
            <a:r>
              <a:rPr sz="2000" dirty="0">
                <a:latin typeface="Rockwell"/>
                <a:cs typeface="Rockwell"/>
              </a:rPr>
              <a:t>of</a:t>
            </a:r>
            <a:r>
              <a:rPr sz="2000" spc="-10" dirty="0">
                <a:latin typeface="Rockwell"/>
                <a:cs typeface="Rockwell"/>
              </a:rPr>
              <a:t> </a:t>
            </a:r>
            <a:r>
              <a:rPr sz="2000" dirty="0">
                <a:latin typeface="Rockwell"/>
                <a:cs typeface="Rockwell"/>
              </a:rPr>
              <a:t>monetary</a:t>
            </a:r>
            <a:r>
              <a:rPr sz="2000" spc="-35" dirty="0">
                <a:latin typeface="Rockwell"/>
                <a:cs typeface="Rockwell"/>
              </a:rPr>
              <a:t> </a:t>
            </a:r>
            <a:r>
              <a:rPr sz="2000" spc="-20" dirty="0">
                <a:latin typeface="Rockwell"/>
                <a:cs typeface="Rockwell"/>
              </a:rPr>
              <a:t>value,</a:t>
            </a:r>
            <a:r>
              <a:rPr sz="2000" spc="-17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study</a:t>
            </a:r>
            <a:r>
              <a:rPr sz="2000" spc="-15" dirty="0">
                <a:latin typeface="Rockwell"/>
                <a:cs typeface="Rockwell"/>
              </a:rPr>
              <a:t> </a:t>
            </a:r>
            <a:r>
              <a:rPr sz="2000" dirty="0">
                <a:latin typeface="Rockwell"/>
                <a:cs typeface="Rockwell"/>
              </a:rPr>
              <a:t>estimated</a:t>
            </a:r>
            <a:r>
              <a:rPr sz="2000" spc="-25" dirty="0">
                <a:latin typeface="Rockwell"/>
                <a:cs typeface="Rockwell"/>
              </a:rPr>
              <a:t> </a:t>
            </a:r>
            <a:r>
              <a:rPr sz="2000" dirty="0">
                <a:latin typeface="Rockwell"/>
                <a:cs typeface="Rockwell"/>
              </a:rPr>
              <a:t>that</a:t>
            </a:r>
            <a:r>
              <a:rPr sz="2000" spc="-20" dirty="0">
                <a:latin typeface="Rockwell"/>
                <a:cs typeface="Rockwell"/>
              </a:rPr>
              <a:t> </a:t>
            </a:r>
            <a:r>
              <a:rPr sz="2000" dirty="0">
                <a:latin typeface="Rockwell"/>
                <a:cs typeface="Rockwell"/>
              </a:rPr>
              <a:t>S$342</a:t>
            </a:r>
            <a:r>
              <a:rPr sz="2000" spc="-20" dirty="0">
                <a:latin typeface="Rockwell"/>
                <a:cs typeface="Rockwell"/>
              </a:rPr>
              <a:t> </a:t>
            </a:r>
            <a:r>
              <a:rPr sz="2000" dirty="0">
                <a:latin typeface="Rockwell"/>
                <a:cs typeface="Rockwell"/>
              </a:rPr>
              <a:t>million</a:t>
            </a:r>
            <a:r>
              <a:rPr sz="2000" spc="-10" dirty="0">
                <a:latin typeface="Rockwell"/>
                <a:cs typeface="Rockwell"/>
              </a:rPr>
              <a:t> </a:t>
            </a:r>
            <a:r>
              <a:rPr sz="2000" dirty="0">
                <a:latin typeface="Rockwell"/>
                <a:cs typeface="Rockwell"/>
              </a:rPr>
              <a:t>worth</a:t>
            </a:r>
            <a:r>
              <a:rPr sz="2000" spc="-30" dirty="0">
                <a:latin typeface="Rockwell"/>
                <a:cs typeface="Rockwell"/>
              </a:rPr>
              <a:t> </a:t>
            </a:r>
            <a:r>
              <a:rPr sz="2000" dirty="0">
                <a:latin typeface="Rockwell"/>
                <a:cs typeface="Rockwell"/>
              </a:rPr>
              <a:t>of</a:t>
            </a:r>
            <a:r>
              <a:rPr sz="2000" spc="-10" dirty="0">
                <a:latin typeface="Rockwell"/>
                <a:cs typeface="Rockwell"/>
              </a:rPr>
              <a:t> </a:t>
            </a:r>
            <a:r>
              <a:rPr sz="2000" spc="-20" dirty="0">
                <a:latin typeface="Rockwell"/>
                <a:cs typeface="Rockwell"/>
              </a:rPr>
              <a:t>food </a:t>
            </a:r>
            <a:r>
              <a:rPr sz="2000" dirty="0">
                <a:latin typeface="Rockwell"/>
                <a:cs typeface="Rockwell"/>
              </a:rPr>
              <a:t>was</a:t>
            </a:r>
            <a:r>
              <a:rPr sz="2000" spc="-50" dirty="0">
                <a:latin typeface="Rockwell"/>
                <a:cs typeface="Rockwell"/>
              </a:rPr>
              <a:t> </a:t>
            </a:r>
            <a:r>
              <a:rPr sz="2000" dirty="0">
                <a:latin typeface="Rockwell"/>
                <a:cs typeface="Rockwell"/>
              </a:rPr>
              <a:t>wasted</a:t>
            </a:r>
            <a:r>
              <a:rPr sz="2000" spc="-35" dirty="0">
                <a:latin typeface="Rockwell"/>
                <a:cs typeface="Rockwell"/>
              </a:rPr>
              <a:t> </a:t>
            </a:r>
            <a:r>
              <a:rPr sz="2000" dirty="0">
                <a:latin typeface="Rockwell"/>
                <a:cs typeface="Rockwell"/>
              </a:rPr>
              <a:t>across</a:t>
            </a:r>
            <a:r>
              <a:rPr sz="2000" spc="-5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more</a:t>
            </a:r>
            <a:r>
              <a:rPr sz="2000" spc="-45" dirty="0">
                <a:latin typeface="Rockwell"/>
                <a:cs typeface="Rockwell"/>
              </a:rPr>
              <a:t> </a:t>
            </a:r>
            <a:r>
              <a:rPr sz="2000" dirty="0">
                <a:latin typeface="Rockwell"/>
                <a:cs typeface="Rockwell"/>
              </a:rPr>
              <a:t>than</a:t>
            </a:r>
            <a:r>
              <a:rPr sz="2000" spc="-25" dirty="0">
                <a:latin typeface="Rockwell"/>
                <a:cs typeface="Rockwell"/>
              </a:rPr>
              <a:t> </a:t>
            </a:r>
            <a:r>
              <a:rPr sz="2000" dirty="0">
                <a:latin typeface="Rockwell"/>
                <a:cs typeface="Rockwell"/>
              </a:rPr>
              <a:t>one</a:t>
            </a:r>
            <a:r>
              <a:rPr sz="2000" spc="-25" dirty="0">
                <a:latin typeface="Rockwell"/>
                <a:cs typeface="Rockwell"/>
              </a:rPr>
              <a:t> </a:t>
            </a:r>
            <a:r>
              <a:rPr sz="2000" dirty="0">
                <a:latin typeface="Rockwell"/>
                <a:cs typeface="Rockwell"/>
              </a:rPr>
              <a:t>million</a:t>
            </a:r>
            <a:r>
              <a:rPr sz="2000" spc="-25" dirty="0">
                <a:latin typeface="Rockwell"/>
                <a:cs typeface="Rockwell"/>
              </a:rPr>
              <a:t> </a:t>
            </a:r>
            <a:r>
              <a:rPr sz="2000" spc="-10" dirty="0">
                <a:latin typeface="Rockwell"/>
                <a:cs typeface="Rockwell"/>
              </a:rPr>
              <a:t>resident</a:t>
            </a:r>
            <a:r>
              <a:rPr sz="2000" spc="-30" dirty="0">
                <a:latin typeface="Rockwell"/>
                <a:cs typeface="Rockwell"/>
              </a:rPr>
              <a:t> </a:t>
            </a:r>
            <a:r>
              <a:rPr sz="2000" dirty="0">
                <a:latin typeface="Rockwell"/>
                <a:cs typeface="Rockwell"/>
              </a:rPr>
              <a:t>households</a:t>
            </a:r>
            <a:r>
              <a:rPr sz="2000" spc="-45" dirty="0">
                <a:latin typeface="Rockwell"/>
                <a:cs typeface="Rockwell"/>
              </a:rPr>
              <a:t> </a:t>
            </a:r>
            <a:r>
              <a:rPr sz="2000" dirty="0">
                <a:latin typeface="Rockwell"/>
                <a:cs typeface="Rockwell"/>
              </a:rPr>
              <a:t>in</a:t>
            </a:r>
            <a:r>
              <a:rPr sz="2000" spc="-25" dirty="0">
                <a:latin typeface="Rockwell"/>
                <a:cs typeface="Rockwell"/>
              </a:rPr>
              <a:t> Singapore.</a:t>
            </a:r>
            <a:r>
              <a:rPr sz="2000" spc="-175" dirty="0">
                <a:latin typeface="Rockwell"/>
                <a:cs typeface="Rockwell"/>
              </a:rPr>
              <a:t> </a:t>
            </a:r>
            <a:r>
              <a:rPr sz="2000" spc="-25" dirty="0">
                <a:latin typeface="Rockwell"/>
                <a:cs typeface="Rockwell"/>
              </a:rPr>
              <a:t>By </a:t>
            </a:r>
            <a:r>
              <a:rPr sz="2000" spc="-10" dirty="0">
                <a:latin typeface="Rockwell"/>
                <a:cs typeface="Rockwell"/>
              </a:rPr>
              <a:t>reducing</a:t>
            </a:r>
            <a:r>
              <a:rPr sz="2000" spc="-50"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amount</a:t>
            </a:r>
            <a:r>
              <a:rPr sz="2000" spc="-35" dirty="0">
                <a:latin typeface="Rockwell"/>
                <a:cs typeface="Rockwell"/>
              </a:rPr>
              <a:t> </a:t>
            </a:r>
            <a:r>
              <a:rPr sz="2000" dirty="0">
                <a:latin typeface="Rockwell"/>
                <a:cs typeface="Rockwell"/>
              </a:rPr>
              <a:t>of</a:t>
            </a:r>
            <a:r>
              <a:rPr sz="2000" spc="-10"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wastage</a:t>
            </a:r>
            <a:r>
              <a:rPr sz="2000" spc="-30" dirty="0">
                <a:latin typeface="Rockwell"/>
                <a:cs typeface="Rockwell"/>
              </a:rPr>
              <a:t> </a:t>
            </a:r>
            <a:r>
              <a:rPr sz="2000" dirty="0">
                <a:latin typeface="Rockwell"/>
                <a:cs typeface="Rockwell"/>
              </a:rPr>
              <a:t>that</a:t>
            </a:r>
            <a:r>
              <a:rPr sz="2000" spc="-25" dirty="0">
                <a:latin typeface="Rockwell"/>
                <a:cs typeface="Rockwell"/>
              </a:rPr>
              <a:t> </a:t>
            </a:r>
            <a:r>
              <a:rPr sz="2000" dirty="0">
                <a:latin typeface="Rockwell"/>
                <a:cs typeface="Rockwell"/>
              </a:rPr>
              <a:t>happens</a:t>
            </a:r>
            <a:r>
              <a:rPr sz="2000" spc="-25" dirty="0">
                <a:latin typeface="Rockwell"/>
                <a:cs typeface="Rockwell"/>
              </a:rPr>
              <a:t> </a:t>
            </a:r>
            <a:r>
              <a:rPr sz="2000" dirty="0">
                <a:latin typeface="Rockwell"/>
                <a:cs typeface="Rockwell"/>
              </a:rPr>
              <a:t>on</a:t>
            </a:r>
            <a:r>
              <a:rPr sz="2000" spc="-5" dirty="0">
                <a:latin typeface="Rockwell"/>
                <a:cs typeface="Rockwell"/>
              </a:rPr>
              <a:t> </a:t>
            </a:r>
            <a:r>
              <a:rPr sz="2000" dirty="0">
                <a:latin typeface="Rockwell"/>
                <a:cs typeface="Rockwell"/>
              </a:rPr>
              <a:t>a</a:t>
            </a:r>
            <a:r>
              <a:rPr sz="2000" spc="-15" dirty="0">
                <a:latin typeface="Rockwell"/>
                <a:cs typeface="Rockwell"/>
              </a:rPr>
              <a:t> </a:t>
            </a:r>
            <a:r>
              <a:rPr sz="2000" dirty="0">
                <a:latin typeface="Rockwell"/>
                <a:cs typeface="Rockwell"/>
              </a:rPr>
              <a:t>national</a:t>
            </a:r>
            <a:r>
              <a:rPr sz="2000" spc="-30" dirty="0">
                <a:latin typeface="Rockwell"/>
                <a:cs typeface="Rockwell"/>
              </a:rPr>
              <a:t> </a:t>
            </a:r>
            <a:r>
              <a:rPr sz="2000" spc="-10" dirty="0">
                <a:latin typeface="Rockwell"/>
                <a:cs typeface="Rockwell"/>
              </a:rPr>
              <a:t>scale,</a:t>
            </a:r>
            <a:r>
              <a:rPr sz="2000" spc="-175" dirty="0">
                <a:latin typeface="Rockwell"/>
                <a:cs typeface="Rockwell"/>
              </a:rPr>
              <a:t> </a:t>
            </a:r>
            <a:r>
              <a:rPr sz="2000" dirty="0">
                <a:latin typeface="Rockwell"/>
                <a:cs typeface="Rockwell"/>
              </a:rPr>
              <a:t>we</a:t>
            </a:r>
            <a:r>
              <a:rPr sz="2000" spc="-30" dirty="0">
                <a:latin typeface="Rockwell"/>
                <a:cs typeface="Rockwell"/>
              </a:rPr>
              <a:t> </a:t>
            </a:r>
            <a:r>
              <a:rPr sz="2000" dirty="0">
                <a:latin typeface="Rockwell"/>
                <a:cs typeface="Rockwell"/>
              </a:rPr>
              <a:t>can</a:t>
            </a:r>
            <a:r>
              <a:rPr sz="2000" spc="-15" dirty="0">
                <a:latin typeface="Rockwell"/>
                <a:cs typeface="Rockwell"/>
              </a:rPr>
              <a:t> </a:t>
            </a:r>
            <a:r>
              <a:rPr sz="2000" spc="-20" dirty="0">
                <a:latin typeface="Rockwell"/>
                <a:cs typeface="Rockwell"/>
              </a:rPr>
              <a:t>save </a:t>
            </a:r>
            <a:r>
              <a:rPr sz="2000" dirty="0">
                <a:latin typeface="Rockwell"/>
                <a:cs typeface="Rockwell"/>
              </a:rPr>
              <a:t>that</a:t>
            </a:r>
            <a:r>
              <a:rPr sz="2000" spc="-20" dirty="0">
                <a:latin typeface="Rockwell"/>
                <a:cs typeface="Rockwell"/>
              </a:rPr>
              <a:t> </a:t>
            </a:r>
            <a:r>
              <a:rPr sz="2000" spc="-50" dirty="0">
                <a:latin typeface="Rockwell"/>
                <a:cs typeface="Rockwell"/>
              </a:rPr>
              <a:t>money,</a:t>
            </a:r>
            <a:r>
              <a:rPr sz="2000" spc="-155" dirty="0">
                <a:latin typeface="Rockwell"/>
                <a:cs typeface="Rockwell"/>
              </a:rPr>
              <a:t> </a:t>
            </a:r>
            <a:r>
              <a:rPr sz="2000" dirty="0">
                <a:latin typeface="Rockwell"/>
                <a:cs typeface="Rockwell"/>
              </a:rPr>
              <a:t>not</a:t>
            </a:r>
            <a:r>
              <a:rPr sz="2000" spc="-10" dirty="0">
                <a:latin typeface="Rockwell"/>
                <a:cs typeface="Rockwell"/>
              </a:rPr>
              <a:t> </a:t>
            </a:r>
            <a:r>
              <a:rPr sz="2000" dirty="0">
                <a:latin typeface="Rockwell"/>
                <a:cs typeface="Rockwell"/>
              </a:rPr>
              <a:t>just</a:t>
            </a:r>
            <a:r>
              <a:rPr sz="2000" spc="-5" dirty="0">
                <a:latin typeface="Rockwell"/>
                <a:cs typeface="Rockwell"/>
              </a:rPr>
              <a:t> </a:t>
            </a:r>
            <a:r>
              <a:rPr sz="2000" dirty="0">
                <a:latin typeface="Rockwell"/>
                <a:cs typeface="Rockwell"/>
              </a:rPr>
              <a:t>as</a:t>
            </a:r>
            <a:r>
              <a:rPr sz="2000" spc="-10" dirty="0">
                <a:latin typeface="Rockwell"/>
                <a:cs typeface="Rockwell"/>
              </a:rPr>
              <a:t> </a:t>
            </a:r>
            <a:r>
              <a:rPr sz="2000" dirty="0">
                <a:latin typeface="Rockwell"/>
                <a:cs typeface="Rockwell"/>
              </a:rPr>
              <a:t>an</a:t>
            </a:r>
            <a:r>
              <a:rPr sz="2000" spc="5" dirty="0">
                <a:latin typeface="Rockwell"/>
                <a:cs typeface="Rockwell"/>
              </a:rPr>
              <a:t> </a:t>
            </a:r>
            <a:r>
              <a:rPr sz="2000" spc="-30" dirty="0">
                <a:latin typeface="Rockwell"/>
                <a:cs typeface="Rockwell"/>
              </a:rPr>
              <a:t>industry,</a:t>
            </a:r>
            <a:r>
              <a:rPr sz="2000" spc="-155" dirty="0">
                <a:latin typeface="Rockwell"/>
                <a:cs typeface="Rockwell"/>
              </a:rPr>
              <a:t> </a:t>
            </a:r>
            <a:r>
              <a:rPr sz="2000" dirty="0">
                <a:latin typeface="Rockwell"/>
                <a:cs typeface="Rockwell"/>
              </a:rPr>
              <a:t>but</a:t>
            </a:r>
            <a:r>
              <a:rPr sz="2000" spc="-10" dirty="0">
                <a:latin typeface="Rockwell"/>
                <a:cs typeface="Rockwell"/>
              </a:rPr>
              <a:t> </a:t>
            </a:r>
            <a:r>
              <a:rPr sz="2000" dirty="0">
                <a:latin typeface="Rockwell"/>
                <a:cs typeface="Rockwell"/>
              </a:rPr>
              <a:t>also</a:t>
            </a:r>
            <a:r>
              <a:rPr sz="2000" spc="-10" dirty="0">
                <a:latin typeface="Rockwell"/>
                <a:cs typeface="Rockwell"/>
              </a:rPr>
              <a:t> </a:t>
            </a:r>
            <a:r>
              <a:rPr sz="2000" dirty="0">
                <a:latin typeface="Rockwell"/>
                <a:cs typeface="Rockwell"/>
              </a:rPr>
              <a:t>as </a:t>
            </a:r>
            <a:r>
              <a:rPr sz="2000" spc="-10" dirty="0">
                <a:latin typeface="Rockwell"/>
                <a:cs typeface="Rockwell"/>
              </a:rPr>
              <a:t>consumers.</a:t>
            </a:r>
            <a:endParaRPr sz="2000" dirty="0">
              <a:latin typeface="Rockwell"/>
              <a:cs typeface="Rockwell"/>
            </a:endParaRPr>
          </a:p>
          <a:p>
            <a:pPr marL="194945" indent="-182880">
              <a:lnSpc>
                <a:spcPts val="2280"/>
              </a:lnSpc>
              <a:spcBef>
                <a:spcPts val="930"/>
              </a:spcBef>
              <a:buClr>
                <a:srgbClr val="9E3611"/>
              </a:buClr>
              <a:buSzPct val="85000"/>
              <a:buFont typeface="Wingdings"/>
              <a:buChar char=""/>
              <a:tabLst>
                <a:tab pos="195580" algn="l"/>
              </a:tabLst>
            </a:pPr>
            <a:r>
              <a:rPr sz="2000" dirty="0">
                <a:latin typeface="Rockwell"/>
                <a:cs typeface="Rockwell"/>
              </a:rPr>
              <a:t>By</a:t>
            </a:r>
            <a:r>
              <a:rPr sz="2000" spc="-35" dirty="0">
                <a:latin typeface="Rockwell"/>
                <a:cs typeface="Rockwell"/>
              </a:rPr>
              <a:t> </a:t>
            </a:r>
            <a:r>
              <a:rPr sz="2000" dirty="0">
                <a:latin typeface="Rockwell"/>
                <a:cs typeface="Rockwell"/>
              </a:rPr>
              <a:t>implementing</a:t>
            </a:r>
            <a:r>
              <a:rPr sz="2000" spc="-15" dirty="0">
                <a:latin typeface="Rockwell"/>
                <a:cs typeface="Rockwell"/>
              </a:rPr>
              <a:t> </a:t>
            </a:r>
            <a:r>
              <a:rPr sz="2000" dirty="0">
                <a:latin typeface="Rockwell"/>
                <a:cs typeface="Rockwell"/>
              </a:rPr>
              <a:t>this</a:t>
            </a:r>
            <a:r>
              <a:rPr sz="2000" spc="-15" dirty="0">
                <a:latin typeface="Rockwell"/>
                <a:cs typeface="Rockwell"/>
              </a:rPr>
              <a:t> </a:t>
            </a:r>
            <a:r>
              <a:rPr sz="2000" spc="-10" dirty="0">
                <a:latin typeface="Rockwell"/>
                <a:cs typeface="Rockwell"/>
              </a:rPr>
              <a:t>application,</a:t>
            </a:r>
            <a:r>
              <a:rPr sz="2000" spc="-190" dirty="0">
                <a:latin typeface="Rockwell"/>
                <a:cs typeface="Rockwell"/>
              </a:rPr>
              <a:t> </a:t>
            </a:r>
            <a:r>
              <a:rPr sz="2000" dirty="0">
                <a:latin typeface="Rockwell"/>
                <a:cs typeface="Rockwell"/>
              </a:rPr>
              <a:t>we</a:t>
            </a:r>
            <a:r>
              <a:rPr sz="2000" spc="-10" dirty="0">
                <a:latin typeface="Rockwell"/>
                <a:cs typeface="Rockwell"/>
              </a:rPr>
              <a:t> </a:t>
            </a:r>
            <a:r>
              <a:rPr sz="2000" dirty="0">
                <a:latin typeface="Rockwell"/>
                <a:cs typeface="Rockwell"/>
              </a:rPr>
              <a:t>can</a:t>
            </a:r>
            <a:r>
              <a:rPr sz="2000" spc="-25" dirty="0">
                <a:latin typeface="Rockwell"/>
                <a:cs typeface="Rockwell"/>
              </a:rPr>
              <a:t> </a:t>
            </a:r>
            <a:r>
              <a:rPr sz="2000" dirty="0">
                <a:latin typeface="Rockwell"/>
                <a:cs typeface="Rockwell"/>
              </a:rPr>
              <a:t>help consumers</a:t>
            </a:r>
            <a:r>
              <a:rPr sz="2000" spc="-25" dirty="0">
                <a:latin typeface="Rockwell"/>
                <a:cs typeface="Rockwell"/>
              </a:rPr>
              <a:t> </a:t>
            </a:r>
            <a:r>
              <a:rPr sz="2000" dirty="0">
                <a:latin typeface="Rockwell"/>
                <a:cs typeface="Rockwell"/>
              </a:rPr>
              <a:t>inculcate</a:t>
            </a:r>
            <a:r>
              <a:rPr sz="2000" spc="-40" dirty="0">
                <a:latin typeface="Rockwell"/>
                <a:cs typeface="Rockwell"/>
              </a:rPr>
              <a:t> </a:t>
            </a:r>
            <a:r>
              <a:rPr sz="2000" dirty="0">
                <a:latin typeface="Rockwell"/>
                <a:cs typeface="Rockwell"/>
              </a:rPr>
              <a:t>a</a:t>
            </a:r>
            <a:r>
              <a:rPr sz="2000" spc="-5" dirty="0">
                <a:latin typeface="Rockwell"/>
                <a:cs typeface="Rockwell"/>
              </a:rPr>
              <a:t> </a:t>
            </a:r>
            <a:r>
              <a:rPr sz="2000" dirty="0">
                <a:latin typeface="Rockwell"/>
                <a:cs typeface="Rockwell"/>
              </a:rPr>
              <a:t>sense </a:t>
            </a:r>
            <a:r>
              <a:rPr sz="2000" spc="-25" dirty="0">
                <a:latin typeface="Rockwell"/>
                <a:cs typeface="Rockwell"/>
              </a:rPr>
              <a:t>of</a:t>
            </a:r>
            <a:endParaRPr sz="2000" dirty="0">
              <a:latin typeface="Rockwell"/>
              <a:cs typeface="Rockwell"/>
            </a:endParaRPr>
          </a:p>
          <a:p>
            <a:pPr marL="194945">
              <a:lnSpc>
                <a:spcPts val="2280"/>
              </a:lnSpc>
            </a:pPr>
            <a:r>
              <a:rPr sz="2000" spc="-10" dirty="0">
                <a:latin typeface="Rockwell"/>
                <a:cs typeface="Rockwell"/>
              </a:rPr>
              <a:t>responsibility</a:t>
            </a:r>
            <a:r>
              <a:rPr sz="2000" spc="-30" dirty="0">
                <a:latin typeface="Rockwell"/>
                <a:cs typeface="Rockwell"/>
              </a:rPr>
              <a:t> </a:t>
            </a:r>
            <a:r>
              <a:rPr sz="2000" dirty="0">
                <a:latin typeface="Rockwell"/>
                <a:cs typeface="Rockwell"/>
              </a:rPr>
              <a:t>when</a:t>
            </a:r>
            <a:r>
              <a:rPr sz="2000" spc="-20" dirty="0">
                <a:latin typeface="Rockwell"/>
                <a:cs typeface="Rockwell"/>
              </a:rPr>
              <a:t> </a:t>
            </a:r>
            <a:r>
              <a:rPr sz="2000" dirty="0">
                <a:latin typeface="Rockwell"/>
                <a:cs typeface="Rockwell"/>
              </a:rPr>
              <a:t>it</a:t>
            </a:r>
            <a:r>
              <a:rPr sz="2000" spc="484" dirty="0">
                <a:latin typeface="Rockwell"/>
                <a:cs typeface="Rockwell"/>
              </a:rPr>
              <a:t> </a:t>
            </a:r>
            <a:r>
              <a:rPr sz="2000" dirty="0">
                <a:latin typeface="Rockwell"/>
                <a:cs typeface="Rockwell"/>
              </a:rPr>
              <a:t>comes</a:t>
            </a:r>
            <a:r>
              <a:rPr sz="2000" spc="-20" dirty="0">
                <a:latin typeface="Rockwell"/>
                <a:cs typeface="Rockwell"/>
              </a:rPr>
              <a:t> </a:t>
            </a:r>
            <a:r>
              <a:rPr sz="2000" dirty="0">
                <a:latin typeface="Rockwell"/>
                <a:cs typeface="Rockwell"/>
              </a:rPr>
              <a:t>to</a:t>
            </a:r>
            <a:r>
              <a:rPr sz="2000" spc="-10" dirty="0">
                <a:latin typeface="Rockwell"/>
                <a:cs typeface="Rockwell"/>
              </a:rPr>
              <a:t> </a:t>
            </a:r>
            <a:r>
              <a:rPr sz="2000" dirty="0">
                <a:latin typeface="Rockwell"/>
                <a:cs typeface="Rockwell"/>
              </a:rPr>
              <a:t>global</a:t>
            </a:r>
            <a:r>
              <a:rPr sz="2000" spc="-10" dirty="0">
                <a:latin typeface="Rockwell"/>
                <a:cs typeface="Rockwell"/>
              </a:rPr>
              <a:t> </a:t>
            </a:r>
            <a:r>
              <a:rPr sz="2000" dirty="0">
                <a:latin typeface="Rockwell"/>
                <a:cs typeface="Rockwell"/>
              </a:rPr>
              <a:t>or</a:t>
            </a:r>
            <a:r>
              <a:rPr sz="2000" spc="-5" dirty="0">
                <a:latin typeface="Rockwell"/>
                <a:cs typeface="Rockwell"/>
              </a:rPr>
              <a:t> </a:t>
            </a:r>
            <a:r>
              <a:rPr sz="2000" dirty="0">
                <a:latin typeface="Rockwell"/>
                <a:cs typeface="Rockwell"/>
              </a:rPr>
              <a:t>national</a:t>
            </a:r>
            <a:r>
              <a:rPr sz="2000" spc="-20" dirty="0">
                <a:latin typeface="Rockwell"/>
                <a:cs typeface="Rockwell"/>
              </a:rPr>
              <a:t> </a:t>
            </a:r>
            <a:r>
              <a:rPr sz="2000" spc="-10" dirty="0">
                <a:latin typeface="Rockwell"/>
                <a:cs typeface="Rockwell"/>
              </a:rPr>
              <a:t>issues.</a:t>
            </a:r>
            <a:endParaRPr sz="2000" dirty="0">
              <a:latin typeface="Rockwell"/>
              <a:cs typeface="Rockwell"/>
            </a:endParaRPr>
          </a:p>
          <a:p>
            <a:pPr marL="194945" marR="117475" indent="-182880">
              <a:lnSpc>
                <a:spcPts val="2160"/>
              </a:lnSpc>
              <a:spcBef>
                <a:spcPts val="1230"/>
              </a:spcBef>
              <a:buClr>
                <a:srgbClr val="9E3611"/>
              </a:buClr>
              <a:buSzPct val="85000"/>
              <a:buFont typeface="Wingdings"/>
              <a:buChar char=""/>
              <a:tabLst>
                <a:tab pos="195580" algn="l"/>
              </a:tabLst>
            </a:pPr>
            <a:r>
              <a:rPr sz="2000" dirty="0">
                <a:latin typeface="Rockwell"/>
                <a:cs typeface="Rockwell"/>
              </a:rPr>
              <a:t>By</a:t>
            </a:r>
            <a:r>
              <a:rPr sz="2000" spc="-30" dirty="0">
                <a:latin typeface="Rockwell"/>
                <a:cs typeface="Rockwell"/>
              </a:rPr>
              <a:t> </a:t>
            </a:r>
            <a:r>
              <a:rPr sz="2000" dirty="0">
                <a:latin typeface="Rockwell"/>
                <a:cs typeface="Rockwell"/>
              </a:rPr>
              <a:t>connecting</a:t>
            </a:r>
            <a:r>
              <a:rPr sz="2000" spc="-35" dirty="0">
                <a:latin typeface="Rockwell"/>
                <a:cs typeface="Rockwell"/>
              </a:rPr>
              <a:t> </a:t>
            </a:r>
            <a:r>
              <a:rPr sz="2000" dirty="0">
                <a:latin typeface="Rockwell"/>
                <a:cs typeface="Rockwell"/>
              </a:rPr>
              <a:t>those</a:t>
            </a:r>
            <a:r>
              <a:rPr sz="2000" spc="-20" dirty="0">
                <a:latin typeface="Rockwell"/>
                <a:cs typeface="Rockwell"/>
              </a:rPr>
              <a:t> </a:t>
            </a:r>
            <a:r>
              <a:rPr sz="2000" dirty="0">
                <a:latin typeface="Rockwell"/>
                <a:cs typeface="Rockwell"/>
              </a:rPr>
              <a:t>in</a:t>
            </a:r>
            <a:r>
              <a:rPr sz="2000" spc="-5" dirty="0">
                <a:latin typeface="Rockwell"/>
                <a:cs typeface="Rockwell"/>
              </a:rPr>
              <a:t> </a:t>
            </a:r>
            <a:r>
              <a:rPr sz="2000" dirty="0">
                <a:latin typeface="Rockwell"/>
                <a:cs typeface="Rockwell"/>
              </a:rPr>
              <a:t>need</a:t>
            </a:r>
            <a:r>
              <a:rPr sz="2000" spc="-20" dirty="0">
                <a:latin typeface="Rockwell"/>
                <a:cs typeface="Rockwell"/>
              </a:rPr>
              <a:t> </a:t>
            </a:r>
            <a:r>
              <a:rPr sz="2000" dirty="0">
                <a:latin typeface="Rockwell"/>
                <a:cs typeface="Rockwell"/>
              </a:rPr>
              <a:t>with</a:t>
            </a:r>
            <a:r>
              <a:rPr sz="2000" spc="-10" dirty="0">
                <a:latin typeface="Rockwell"/>
                <a:cs typeface="Rockwell"/>
              </a:rPr>
              <a:t> </a:t>
            </a:r>
            <a:r>
              <a:rPr sz="2000" dirty="0">
                <a:latin typeface="Rockwell"/>
                <a:cs typeface="Rockwell"/>
              </a:rPr>
              <a:t>those</a:t>
            </a:r>
            <a:r>
              <a:rPr sz="2000" spc="-25" dirty="0">
                <a:latin typeface="Rockwell"/>
                <a:cs typeface="Rockwell"/>
              </a:rPr>
              <a:t> </a:t>
            </a:r>
            <a:r>
              <a:rPr sz="2000" dirty="0">
                <a:latin typeface="Rockwell"/>
                <a:cs typeface="Rockwell"/>
              </a:rPr>
              <a:t>who</a:t>
            </a:r>
            <a:r>
              <a:rPr sz="2000" spc="-25" dirty="0">
                <a:latin typeface="Rockwell"/>
                <a:cs typeface="Rockwell"/>
              </a:rPr>
              <a:t> </a:t>
            </a:r>
            <a:r>
              <a:rPr sz="2000" dirty="0">
                <a:latin typeface="Rockwell"/>
                <a:cs typeface="Rockwell"/>
              </a:rPr>
              <a:t>are</a:t>
            </a:r>
            <a:r>
              <a:rPr sz="2000" spc="-10" dirty="0">
                <a:latin typeface="Rockwell"/>
                <a:cs typeface="Rockwell"/>
              </a:rPr>
              <a:t> </a:t>
            </a:r>
            <a:r>
              <a:rPr sz="2000" dirty="0">
                <a:latin typeface="Rockwell"/>
                <a:cs typeface="Rockwell"/>
              </a:rPr>
              <a:t>willing</a:t>
            </a:r>
            <a:r>
              <a:rPr sz="2000" spc="-35" dirty="0">
                <a:latin typeface="Rockwell"/>
                <a:cs typeface="Rockwell"/>
              </a:rPr>
              <a:t> </a:t>
            </a:r>
            <a:r>
              <a:rPr sz="2000" dirty="0">
                <a:latin typeface="Rockwell"/>
                <a:cs typeface="Rockwell"/>
              </a:rPr>
              <a:t>to</a:t>
            </a:r>
            <a:r>
              <a:rPr sz="2000" spc="-10" dirty="0">
                <a:latin typeface="Rockwell"/>
                <a:cs typeface="Rockwell"/>
              </a:rPr>
              <a:t> </a:t>
            </a:r>
            <a:r>
              <a:rPr sz="2000" spc="-25" dirty="0">
                <a:latin typeface="Rockwell"/>
                <a:cs typeface="Rockwell"/>
              </a:rPr>
              <a:t>help,</a:t>
            </a:r>
            <a:r>
              <a:rPr sz="2000" spc="-160" dirty="0">
                <a:latin typeface="Rockwell"/>
                <a:cs typeface="Rockwell"/>
              </a:rPr>
              <a:t> </a:t>
            </a:r>
            <a:r>
              <a:rPr sz="2000" dirty="0">
                <a:latin typeface="Rockwell"/>
                <a:cs typeface="Rockwell"/>
              </a:rPr>
              <a:t>cutting</a:t>
            </a:r>
            <a:r>
              <a:rPr sz="2000" spc="-25" dirty="0">
                <a:latin typeface="Rockwell"/>
                <a:cs typeface="Rockwell"/>
              </a:rPr>
              <a:t> </a:t>
            </a:r>
            <a:r>
              <a:rPr sz="2000" dirty="0">
                <a:latin typeface="Rockwell"/>
                <a:cs typeface="Rockwell"/>
              </a:rPr>
              <a:t>out</a:t>
            </a:r>
            <a:r>
              <a:rPr sz="2000" spc="-15" dirty="0">
                <a:latin typeface="Rockwell"/>
                <a:cs typeface="Rockwell"/>
              </a:rPr>
              <a:t> </a:t>
            </a:r>
            <a:r>
              <a:rPr sz="2000" spc="-25" dirty="0">
                <a:latin typeface="Rockwell"/>
                <a:cs typeface="Rockwell"/>
              </a:rPr>
              <a:t>the </a:t>
            </a:r>
            <a:r>
              <a:rPr sz="2000" dirty="0">
                <a:latin typeface="Rockwell"/>
                <a:cs typeface="Rockwell"/>
              </a:rPr>
              <a:t>middleman</a:t>
            </a:r>
            <a:r>
              <a:rPr sz="2000" spc="-15" dirty="0">
                <a:latin typeface="Rockwell"/>
                <a:cs typeface="Rockwell"/>
              </a:rPr>
              <a:t> </a:t>
            </a:r>
            <a:r>
              <a:rPr sz="2000" dirty="0">
                <a:latin typeface="Rockwell"/>
                <a:cs typeface="Rockwell"/>
              </a:rPr>
              <a:t>can</a:t>
            </a:r>
            <a:r>
              <a:rPr sz="2000" spc="-25" dirty="0">
                <a:latin typeface="Rockwell"/>
                <a:cs typeface="Rockwell"/>
              </a:rPr>
              <a:t> </a:t>
            </a:r>
            <a:r>
              <a:rPr sz="2000" dirty="0">
                <a:latin typeface="Rockwell"/>
                <a:cs typeface="Rockwell"/>
              </a:rPr>
              <a:t>help</a:t>
            </a:r>
            <a:r>
              <a:rPr sz="2000" spc="-15" dirty="0">
                <a:latin typeface="Rockwell"/>
                <a:cs typeface="Rockwell"/>
              </a:rPr>
              <a:t> </a:t>
            </a:r>
            <a:r>
              <a:rPr sz="2000" dirty="0">
                <a:latin typeface="Rockwell"/>
                <a:cs typeface="Rockwell"/>
              </a:rPr>
              <a:t>us</a:t>
            </a:r>
            <a:r>
              <a:rPr sz="2000" spc="-25" dirty="0">
                <a:latin typeface="Rockwell"/>
                <a:cs typeface="Rockwell"/>
              </a:rPr>
              <a:t> </a:t>
            </a:r>
            <a:r>
              <a:rPr sz="2000" dirty="0">
                <a:latin typeface="Rockwell"/>
                <a:cs typeface="Rockwell"/>
              </a:rPr>
              <a:t>to</a:t>
            </a:r>
            <a:r>
              <a:rPr sz="2000" spc="-10" dirty="0">
                <a:latin typeface="Rockwell"/>
                <a:cs typeface="Rockwell"/>
              </a:rPr>
              <a:t> streamline</a:t>
            </a:r>
            <a:r>
              <a:rPr sz="2000" spc="-35" dirty="0">
                <a:latin typeface="Rockwell"/>
                <a:cs typeface="Rockwell"/>
              </a:rPr>
              <a:t> </a:t>
            </a:r>
            <a:r>
              <a:rPr sz="2000" dirty="0">
                <a:latin typeface="Rockwell"/>
                <a:cs typeface="Rockwell"/>
              </a:rPr>
              <a:t>the</a:t>
            </a:r>
            <a:r>
              <a:rPr sz="2000" spc="-15" dirty="0">
                <a:latin typeface="Rockwell"/>
                <a:cs typeface="Rockwell"/>
              </a:rPr>
              <a:t> </a:t>
            </a:r>
            <a:r>
              <a:rPr sz="2000" dirty="0">
                <a:latin typeface="Rockwell"/>
                <a:cs typeface="Rockwell"/>
              </a:rPr>
              <a:t>donation</a:t>
            </a:r>
            <a:r>
              <a:rPr sz="2000" spc="-25" dirty="0">
                <a:latin typeface="Rockwell"/>
                <a:cs typeface="Rockwell"/>
              </a:rPr>
              <a:t> </a:t>
            </a:r>
            <a:r>
              <a:rPr sz="2000" dirty="0">
                <a:latin typeface="Rockwell"/>
                <a:cs typeface="Rockwell"/>
              </a:rPr>
              <a:t>process</a:t>
            </a:r>
            <a:r>
              <a:rPr sz="2000" spc="-20" dirty="0">
                <a:latin typeface="Rockwell"/>
                <a:cs typeface="Rockwell"/>
              </a:rPr>
              <a:t> </a:t>
            </a:r>
            <a:r>
              <a:rPr sz="2000" dirty="0">
                <a:latin typeface="Rockwell"/>
                <a:cs typeface="Rockwell"/>
              </a:rPr>
              <a:t>and</a:t>
            </a:r>
            <a:r>
              <a:rPr sz="2000" spc="-25" dirty="0">
                <a:latin typeface="Rockwell"/>
                <a:cs typeface="Rockwell"/>
              </a:rPr>
              <a:t> </a:t>
            </a:r>
            <a:r>
              <a:rPr sz="2000" dirty="0">
                <a:latin typeface="Rockwell"/>
                <a:cs typeface="Rockwell"/>
              </a:rPr>
              <a:t>help</a:t>
            </a:r>
            <a:r>
              <a:rPr sz="2000" spc="-20" dirty="0">
                <a:latin typeface="Rockwell"/>
                <a:cs typeface="Rockwell"/>
              </a:rPr>
              <a:t> </a:t>
            </a:r>
            <a:r>
              <a:rPr sz="2000" dirty="0">
                <a:latin typeface="Rockwell"/>
                <a:cs typeface="Rockwell"/>
              </a:rPr>
              <a:t>those</a:t>
            </a:r>
            <a:r>
              <a:rPr sz="2000" spc="-10" dirty="0">
                <a:latin typeface="Rockwell"/>
                <a:cs typeface="Rockwell"/>
              </a:rPr>
              <a:t> </a:t>
            </a:r>
            <a:r>
              <a:rPr sz="2000" dirty="0">
                <a:latin typeface="Rockwell"/>
                <a:cs typeface="Rockwell"/>
              </a:rPr>
              <a:t>with</a:t>
            </a:r>
            <a:r>
              <a:rPr sz="2000" spc="-30" dirty="0">
                <a:latin typeface="Rockwell"/>
                <a:cs typeface="Rockwell"/>
              </a:rPr>
              <a:t> </a:t>
            </a:r>
            <a:r>
              <a:rPr sz="2000" spc="-25" dirty="0">
                <a:latin typeface="Rockwell"/>
                <a:cs typeface="Rockwell"/>
              </a:rPr>
              <a:t>no </a:t>
            </a:r>
            <a:r>
              <a:rPr sz="2000" dirty="0">
                <a:latin typeface="Rockwell"/>
                <a:cs typeface="Rockwell"/>
              </a:rPr>
              <a:t>access</a:t>
            </a:r>
            <a:r>
              <a:rPr sz="2000" spc="-25" dirty="0">
                <a:latin typeface="Rockwell"/>
                <a:cs typeface="Rockwell"/>
              </a:rPr>
              <a:t> </a:t>
            </a:r>
            <a:r>
              <a:rPr sz="2000" dirty="0">
                <a:latin typeface="Rockwell"/>
                <a:cs typeface="Rockwell"/>
              </a:rPr>
              <a:t>to</a:t>
            </a:r>
            <a:r>
              <a:rPr sz="2000" spc="15" dirty="0">
                <a:latin typeface="Rockwell"/>
                <a:cs typeface="Rockwell"/>
              </a:rPr>
              <a:t> </a:t>
            </a:r>
            <a:r>
              <a:rPr sz="2000" dirty="0">
                <a:latin typeface="Rockwell"/>
                <a:cs typeface="Rockwell"/>
              </a:rPr>
              <a:t>food </a:t>
            </a:r>
            <a:r>
              <a:rPr sz="2000" spc="-10" dirty="0">
                <a:latin typeface="Rockwell"/>
                <a:cs typeface="Rockwell"/>
              </a:rPr>
              <a:t>banks.</a:t>
            </a:r>
            <a:endParaRPr sz="2000" dirty="0">
              <a:latin typeface="Rockwell"/>
              <a:cs typeface="Rockwe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1" y="304801"/>
            <a:ext cx="3276600" cy="1701171"/>
          </a:xfrm>
          <a:prstGeom prst="rect">
            <a:avLst/>
          </a:prstGeom>
        </p:spPr>
        <p:txBody>
          <a:bodyPr vert="horz" wrap="square" lIns="0" tIns="47625" rIns="0" bIns="0" rtlCol="0">
            <a:spAutoFit/>
          </a:bodyPr>
          <a:lstStyle/>
          <a:p>
            <a:pPr marL="12065" marR="5080">
              <a:lnSpc>
                <a:spcPts val="2160"/>
              </a:lnSpc>
              <a:spcBef>
                <a:spcPts val="375"/>
              </a:spcBef>
              <a:buClr>
                <a:srgbClr val="9E3611"/>
              </a:buClr>
              <a:buSzPct val="85000"/>
              <a:tabLst>
                <a:tab pos="195580" algn="l"/>
              </a:tabLst>
            </a:pPr>
            <a:r>
              <a:rPr lang="en-US" sz="3600" dirty="0">
                <a:latin typeface="Rockwell"/>
                <a:cs typeface="Rockwell"/>
              </a:rPr>
              <a:t>Tackling Risks</a:t>
            </a:r>
          </a:p>
          <a:p>
            <a:pPr marL="12065" marR="5080">
              <a:lnSpc>
                <a:spcPts val="2160"/>
              </a:lnSpc>
              <a:spcBef>
                <a:spcPts val="375"/>
              </a:spcBef>
              <a:buClr>
                <a:srgbClr val="9E3611"/>
              </a:buClr>
              <a:buSzPct val="85000"/>
              <a:tabLst>
                <a:tab pos="195580" algn="l"/>
              </a:tabLst>
            </a:pPr>
            <a:endParaRPr lang="en-US" sz="3600" dirty="0">
              <a:latin typeface="Rockwell"/>
              <a:cs typeface="Rockwell"/>
            </a:endParaRPr>
          </a:p>
          <a:p>
            <a:pPr marL="12065" marR="5080">
              <a:lnSpc>
                <a:spcPts val="2160"/>
              </a:lnSpc>
              <a:spcBef>
                <a:spcPts val="375"/>
              </a:spcBef>
              <a:buClr>
                <a:srgbClr val="9E3611"/>
              </a:buClr>
              <a:buSzPct val="85000"/>
              <a:tabLst>
                <a:tab pos="195580" algn="l"/>
              </a:tabLst>
            </a:pPr>
            <a:endParaRPr lang="en-US" sz="3600" dirty="0">
              <a:latin typeface="Rockwell"/>
              <a:cs typeface="Rockwell"/>
            </a:endParaRPr>
          </a:p>
          <a:p>
            <a:pPr marL="12065" marR="5080">
              <a:lnSpc>
                <a:spcPts val="2160"/>
              </a:lnSpc>
              <a:spcBef>
                <a:spcPts val="375"/>
              </a:spcBef>
              <a:buClr>
                <a:srgbClr val="9E3611"/>
              </a:buClr>
              <a:buSzPct val="85000"/>
              <a:tabLst>
                <a:tab pos="195580" algn="l"/>
              </a:tabLst>
            </a:pPr>
            <a:endParaRPr lang="en-US" sz="3600" dirty="0">
              <a:latin typeface="Rockwell"/>
              <a:cs typeface="Rockwell"/>
            </a:endParaRPr>
          </a:p>
          <a:p>
            <a:pPr marL="12065" marR="5080">
              <a:lnSpc>
                <a:spcPts val="2160"/>
              </a:lnSpc>
              <a:spcBef>
                <a:spcPts val="375"/>
              </a:spcBef>
              <a:buClr>
                <a:srgbClr val="9E3611"/>
              </a:buClr>
              <a:buSzPct val="85000"/>
              <a:tabLst>
                <a:tab pos="195580" algn="l"/>
              </a:tabLst>
            </a:pPr>
            <a:endParaRPr lang="en-US" sz="3600" dirty="0">
              <a:latin typeface="Rockwell"/>
              <a:cs typeface="Rockwell"/>
            </a:endParaRPr>
          </a:p>
        </p:txBody>
      </p:sp>
      <p:graphicFrame>
        <p:nvGraphicFramePr>
          <p:cNvPr id="8" name="object 3">
            <a:extLst>
              <a:ext uri="{FF2B5EF4-FFF2-40B4-BE49-F238E27FC236}">
                <a16:creationId xmlns:a16="http://schemas.microsoft.com/office/drawing/2014/main" id="{7CD190F5-55C6-3395-CB70-68A231FFF756}"/>
              </a:ext>
            </a:extLst>
          </p:cNvPr>
          <p:cNvGraphicFramePr>
            <a:graphicFrameLocks noGrp="1"/>
          </p:cNvGraphicFramePr>
          <p:nvPr>
            <p:extLst>
              <p:ext uri="{D42A27DB-BD31-4B8C-83A1-F6EECF244321}">
                <p14:modId xmlns:p14="http://schemas.microsoft.com/office/powerpoint/2010/main" val="273912041"/>
              </p:ext>
            </p:extLst>
          </p:nvPr>
        </p:nvGraphicFramePr>
        <p:xfrm>
          <a:off x="350109" y="679894"/>
          <a:ext cx="11074400" cy="5372141"/>
        </p:xfrm>
        <a:graphic>
          <a:graphicData uri="http://schemas.openxmlformats.org/drawingml/2006/table">
            <a:tbl>
              <a:tblPr firstRow="1" bandRow="1">
                <a:tableStyleId>{2D5ABB26-0587-4C30-8999-92F81FD0307C}</a:tableStyleId>
              </a:tblPr>
              <a:tblGrid>
                <a:gridCol w="5713095">
                  <a:extLst>
                    <a:ext uri="{9D8B030D-6E8A-4147-A177-3AD203B41FA5}">
                      <a16:colId xmlns:a16="http://schemas.microsoft.com/office/drawing/2014/main" val="20000"/>
                    </a:ext>
                  </a:extLst>
                </a:gridCol>
                <a:gridCol w="5361305">
                  <a:extLst>
                    <a:ext uri="{9D8B030D-6E8A-4147-A177-3AD203B41FA5}">
                      <a16:colId xmlns:a16="http://schemas.microsoft.com/office/drawing/2014/main" val="20001"/>
                    </a:ext>
                  </a:extLst>
                </a:gridCol>
              </a:tblGrid>
              <a:tr h="404490">
                <a:tc>
                  <a:txBody>
                    <a:bodyPr/>
                    <a:lstStyle/>
                    <a:p>
                      <a:pPr marL="91440">
                        <a:lnSpc>
                          <a:spcPct val="100000"/>
                        </a:lnSpc>
                        <a:spcBef>
                          <a:spcPts val="300"/>
                        </a:spcBef>
                      </a:pPr>
                      <a:r>
                        <a:rPr sz="1800" b="1" dirty="0">
                          <a:solidFill>
                            <a:srgbClr val="FFFFFF"/>
                          </a:solidFill>
                          <a:latin typeface="Rockwell"/>
                          <a:cs typeface="Rockwell"/>
                        </a:rPr>
                        <a:t>The</a:t>
                      </a:r>
                      <a:r>
                        <a:rPr lang="en-US" sz="1800" b="1" dirty="0">
                          <a:solidFill>
                            <a:srgbClr val="FFFFFF"/>
                          </a:solidFill>
                          <a:latin typeface="Rockwell"/>
                          <a:cs typeface="Rockwell"/>
                        </a:rPr>
                        <a:t> Risks</a:t>
                      </a:r>
                      <a:endParaRPr sz="1800" dirty="0">
                        <a:latin typeface="Rockwell"/>
                        <a:cs typeface="Rockwel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300"/>
                        </a:spcBef>
                      </a:pPr>
                      <a:r>
                        <a:rPr sz="1800" b="1" dirty="0">
                          <a:solidFill>
                            <a:srgbClr val="FFFFFF"/>
                          </a:solidFill>
                          <a:latin typeface="Rockwell"/>
                          <a:cs typeface="Rockwell"/>
                        </a:rPr>
                        <a:t> </a:t>
                      </a:r>
                      <a:r>
                        <a:rPr lang="en-US" sz="1800" b="1" dirty="0">
                          <a:solidFill>
                            <a:srgbClr val="FFFFFF"/>
                          </a:solidFill>
                          <a:latin typeface="Rockwell"/>
                          <a:cs typeface="Rockwell"/>
                        </a:rPr>
                        <a:t>Tackling the Risk</a:t>
                      </a:r>
                      <a:endParaRPr sz="1800" dirty="0">
                        <a:latin typeface="Rockwell"/>
                        <a:cs typeface="Rockwel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extLst>
                  <a:ext uri="{0D108BD9-81ED-4DB2-BD59-A6C34878D82A}">
                    <a16:rowId xmlns:a16="http://schemas.microsoft.com/office/drawing/2014/main" val="10000"/>
                  </a:ext>
                </a:extLst>
              </a:tr>
              <a:tr h="1353569">
                <a:tc>
                  <a:txBody>
                    <a:bodyPr/>
                    <a:lstStyle/>
                    <a:p>
                      <a:pPr marL="91440">
                        <a:lnSpc>
                          <a:spcPct val="100000"/>
                        </a:lnSpc>
                        <a:spcBef>
                          <a:spcPts val="300"/>
                        </a:spcBef>
                      </a:pPr>
                      <a:r>
                        <a:rPr lang="en-US" sz="1600" b="0" dirty="0">
                          <a:latin typeface="Rockwell" panose="02060603020205020403" pitchFamily="18" charset="0"/>
                          <a:cs typeface="Rockwell"/>
                        </a:rPr>
                        <a:t>Hygiene levels of the left-over food may not be up to par which causes potential food poisoning.</a:t>
                      </a: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1440" marR="402590" indent="0">
                        <a:lnSpc>
                          <a:spcPct val="100000"/>
                        </a:lnSpc>
                        <a:spcBef>
                          <a:spcPts val="300"/>
                        </a:spcBef>
                        <a:buSzPct val="105882"/>
                        <a:buNone/>
                        <a:tabLst>
                          <a:tab pos="268605" algn="l"/>
                        </a:tabLst>
                      </a:pPr>
                      <a:r>
                        <a:rPr lang="en-US" sz="1600" b="0" i="0" dirty="0">
                          <a:solidFill>
                            <a:schemeClr val="tx1"/>
                          </a:solidFill>
                          <a:effectLst/>
                          <a:latin typeface="Rockwell" panose="02060603020205020403" pitchFamily="18" charset="0"/>
                          <a:ea typeface="+mn-ea"/>
                          <a:cs typeface="+mn-cs"/>
                        </a:rPr>
                        <a:t>Implement a quality control process to ensure that only safe and suitable food is accepted for donation. This can involve guidelines for food donors to follow, including proper storage and  handling.</a:t>
                      </a:r>
                      <a:endParaRPr sz="1600" b="0" dirty="0">
                        <a:latin typeface="Rockwell" panose="02060603020205020403" pitchFamily="18" charset="0"/>
                        <a:cs typeface="Rockwell"/>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1197997">
                <a:tc>
                  <a:txBody>
                    <a:bodyPr/>
                    <a:lstStyle/>
                    <a:p>
                      <a:pPr marL="91440">
                        <a:lnSpc>
                          <a:spcPct val="100000"/>
                        </a:lnSpc>
                        <a:spcBef>
                          <a:spcPts val="305"/>
                        </a:spcBef>
                      </a:pPr>
                      <a:r>
                        <a:rPr lang="en-US" sz="1600" b="0" i="0" dirty="0">
                          <a:solidFill>
                            <a:schemeClr val="tx1"/>
                          </a:solidFill>
                          <a:effectLst/>
                          <a:latin typeface="Rockwell" panose="02060603020205020403" pitchFamily="18" charset="0"/>
                          <a:ea typeface="+mn-ea"/>
                          <a:cs typeface="+mn-cs"/>
                        </a:rPr>
                        <a:t>Drivers delivering food for our food donation app, which redistributes leftover food to those in need, may experience a loss of motivation.</a:t>
                      </a:r>
                      <a:endParaRPr sz="1600" b="0" dirty="0">
                        <a:solidFill>
                          <a:schemeClr val="tx1"/>
                        </a:solidFill>
                        <a:latin typeface="Rockwell" panose="02060603020205020403" pitchFamily="18" charset="0"/>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305"/>
                        </a:spcBef>
                      </a:pPr>
                      <a:r>
                        <a:rPr sz="1600" b="0" dirty="0">
                          <a:latin typeface="Rockwell" panose="02060603020205020403" pitchFamily="18" charset="0"/>
                          <a:cs typeface="Rockwell"/>
                        </a:rPr>
                        <a:t>-</a:t>
                      </a:r>
                      <a:r>
                        <a:rPr lang="en-US" sz="1600" b="0" dirty="0">
                          <a:latin typeface="Rockwell" panose="02060603020205020403" pitchFamily="18" charset="0"/>
                          <a:cs typeface="Rockwell"/>
                        </a:rPr>
                        <a:t>Provide voucher incentives should they reach a certain number of donations achieved within a given month.</a:t>
                      </a:r>
                      <a:endParaRPr sz="1600" b="0" dirty="0">
                        <a:latin typeface="Rockwell" panose="02060603020205020403" pitchFamily="18" charset="0"/>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1157515">
                <a:tc>
                  <a:txBody>
                    <a:bodyPr/>
                    <a:lstStyle/>
                    <a:p>
                      <a:pPr marL="91440">
                        <a:lnSpc>
                          <a:spcPct val="100000"/>
                        </a:lnSpc>
                        <a:spcBef>
                          <a:spcPts val="305"/>
                        </a:spcBef>
                      </a:pPr>
                      <a:r>
                        <a:rPr lang="en-US" sz="1600" b="0" dirty="0">
                          <a:latin typeface="Rockwell" panose="02060603020205020403" pitchFamily="18" charset="0"/>
                          <a:cs typeface="Rockwell"/>
                        </a:rPr>
                        <a:t>There may be insufficient supply to meet demands due to lack of food donations.</a:t>
                      </a:r>
                      <a:endParaRPr sz="1600" b="0" dirty="0">
                        <a:latin typeface="Rockwell" panose="02060603020205020403" pitchFamily="18" charset="0"/>
                        <a:cs typeface="Rockwel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ECFCC"/>
                    </a:solidFill>
                  </a:tcPr>
                </a:tc>
                <a:tc>
                  <a:txBody>
                    <a:bodyPr/>
                    <a:lstStyle/>
                    <a:p>
                      <a:pPr marL="180340" marR="518159" indent="-88900">
                        <a:lnSpc>
                          <a:spcPct val="100000"/>
                        </a:lnSpc>
                        <a:spcBef>
                          <a:spcPts val="310"/>
                        </a:spcBef>
                      </a:pPr>
                      <a:r>
                        <a:rPr sz="1600" b="0" dirty="0">
                          <a:latin typeface="Rockwell" panose="02060603020205020403" pitchFamily="18" charset="0"/>
                          <a:cs typeface="Rockwell"/>
                        </a:rPr>
                        <a:t>-</a:t>
                      </a:r>
                      <a:r>
                        <a:rPr lang="en-US" sz="1600" b="0" dirty="0">
                          <a:latin typeface="Rockwell" panose="02060603020205020403" pitchFamily="18" charset="0"/>
                          <a:cs typeface="Rockwell"/>
                        </a:rPr>
                        <a:t>Promote awareness of the application through advertisements, brochures, and social media, </a:t>
                      </a:r>
                      <a:r>
                        <a:rPr lang="en-US" sz="1600" b="0" dirty="0" err="1">
                          <a:latin typeface="Rockwell" panose="02060603020205020403" pitchFamily="18" charset="0"/>
                          <a:cs typeface="Rockwell"/>
                        </a:rPr>
                        <a:t>Tiktok</a:t>
                      </a:r>
                      <a:r>
                        <a:rPr lang="en-US" sz="1600" b="0" dirty="0">
                          <a:latin typeface="Rockwell" panose="02060603020205020403" pitchFamily="18" charset="0"/>
                          <a:cs typeface="Rockwell"/>
                        </a:rPr>
                        <a:t> , Facebook and Instagram.</a:t>
                      </a:r>
                      <a:endParaRPr sz="1600" b="0" dirty="0">
                        <a:latin typeface="Rockwell" panose="02060603020205020403" pitchFamily="18" charset="0"/>
                        <a:cs typeface="Rockwel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ECFCC"/>
                    </a:solidFill>
                  </a:tcPr>
                </a:tc>
                <a:extLst>
                  <a:ext uri="{0D108BD9-81ED-4DB2-BD59-A6C34878D82A}">
                    <a16:rowId xmlns:a16="http://schemas.microsoft.com/office/drawing/2014/main" val="10003"/>
                  </a:ext>
                </a:extLst>
              </a:tr>
              <a:tr h="921534">
                <a:tc>
                  <a:txBody>
                    <a:bodyPr/>
                    <a:lstStyle/>
                    <a:p>
                      <a:pPr marL="91440">
                        <a:lnSpc>
                          <a:spcPct val="100000"/>
                        </a:lnSpc>
                        <a:spcBef>
                          <a:spcPts val="305"/>
                        </a:spcBef>
                      </a:pPr>
                      <a:r>
                        <a:rPr lang="en-US" sz="1600" b="0" dirty="0">
                          <a:latin typeface="Rockwell" panose="02060603020205020403" pitchFamily="18" charset="0"/>
                          <a:cs typeface="Rockwell"/>
                        </a:rPr>
                        <a:t>People are not educated on how to consume sustainably</a:t>
                      </a:r>
                      <a:endParaRPr sz="1600" b="0" dirty="0">
                        <a:latin typeface="Rockwell" panose="02060603020205020403" pitchFamily="18" charset="0"/>
                        <a:cs typeface="Rockwell"/>
                      </a:endParaRPr>
                    </a:p>
                  </a:txBody>
                  <a:tcPr marL="0" marR="0" marT="3873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EECFCC"/>
                    </a:solidFill>
                  </a:tcPr>
                </a:tc>
                <a:tc>
                  <a:txBody>
                    <a:bodyPr/>
                    <a:lstStyle/>
                    <a:p>
                      <a:pPr marL="180340" marR="518159" indent="-88900">
                        <a:lnSpc>
                          <a:spcPct val="100000"/>
                        </a:lnSpc>
                        <a:spcBef>
                          <a:spcPts val="310"/>
                        </a:spcBef>
                      </a:pPr>
                      <a:r>
                        <a:rPr lang="en-US" sz="1600" b="0" dirty="0">
                          <a:latin typeface="Rockwell" panose="02060603020205020403" pitchFamily="18" charset="0"/>
                          <a:cs typeface="Rockwell"/>
                        </a:rPr>
                        <a:t>We can solve this problem by educating users about how their way of life is affecting the earth. We can help them by giving them recommendations on how they can play their part. </a:t>
                      </a:r>
                      <a:endParaRPr sz="1600" b="0" dirty="0">
                        <a:latin typeface="Rockwell" panose="02060603020205020403" pitchFamily="18" charset="0"/>
                        <a:cs typeface="Rockwell"/>
                      </a:endParaRPr>
                    </a:p>
                  </a:txBody>
                  <a:tcPr marL="0" marR="0" marT="3937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433666830"/>
                  </a:ext>
                </a:extLst>
              </a:tr>
            </a:tbl>
          </a:graphicData>
        </a:graphic>
      </p:graphicFrame>
    </p:spTree>
    <p:extLst>
      <p:ext uri="{BB962C8B-B14F-4D97-AF65-F5344CB8AC3E}">
        <p14:creationId xmlns:p14="http://schemas.microsoft.com/office/powerpoint/2010/main" val="3621080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14400" y="914400"/>
            <a:ext cx="9786620" cy="5301964"/>
          </a:xfrm>
          <a:prstGeom prst="rect">
            <a:avLst/>
          </a:prstGeom>
        </p:spPr>
        <p:txBody>
          <a:bodyPr vert="horz" wrap="square" lIns="0" tIns="88900" rIns="0" bIns="0" rtlCol="0">
            <a:spAutoFit/>
          </a:bodyPr>
          <a:lstStyle/>
          <a:p>
            <a:pPr marL="194945" lvl="1" indent="-182880">
              <a:spcBef>
                <a:spcPts val="515"/>
              </a:spcBef>
              <a:buClr>
                <a:srgbClr val="9E3611"/>
              </a:buClr>
              <a:buSzPct val="84210"/>
              <a:buFont typeface="Wingdings"/>
              <a:buChar char=""/>
              <a:tabLst>
                <a:tab pos="195580" algn="l"/>
              </a:tabLst>
            </a:pPr>
            <a:r>
              <a:rPr lang="en-SG" sz="4400" b="1" dirty="0">
                <a:latin typeface="Rockwell"/>
                <a:cs typeface="Rockwell"/>
              </a:rPr>
              <a:t>Current Practices</a:t>
            </a:r>
            <a:endParaRPr lang="en-SG" sz="4400" dirty="0">
              <a:latin typeface="Rockwell"/>
              <a:cs typeface="Rockwell"/>
            </a:endParaRPr>
          </a:p>
          <a:p>
            <a:pPr marL="194945" marR="5080" indent="-182880">
              <a:lnSpc>
                <a:spcPct val="70000"/>
              </a:lnSpc>
              <a:spcBef>
                <a:spcPts val="1200"/>
              </a:spcBef>
            </a:pPr>
            <a:r>
              <a:rPr sz="1900" spc="-30" dirty="0">
                <a:latin typeface="Calibri"/>
                <a:cs typeface="Calibri"/>
              </a:rPr>
              <a:t>Everyday,</a:t>
            </a:r>
            <a:r>
              <a:rPr sz="1900" spc="-45" dirty="0">
                <a:latin typeface="Calibri"/>
                <a:cs typeface="Calibri"/>
              </a:rPr>
              <a:t> </a:t>
            </a:r>
            <a:r>
              <a:rPr sz="1900" dirty="0">
                <a:latin typeface="Calibri"/>
                <a:cs typeface="Calibri"/>
              </a:rPr>
              <a:t>tonnes</a:t>
            </a:r>
            <a:r>
              <a:rPr sz="1900" spc="-45" dirty="0">
                <a:latin typeface="Calibri"/>
                <a:cs typeface="Calibri"/>
              </a:rPr>
              <a:t> </a:t>
            </a:r>
            <a:r>
              <a:rPr sz="1900" dirty="0">
                <a:latin typeface="Calibri"/>
                <a:cs typeface="Calibri"/>
              </a:rPr>
              <a:t>of</a:t>
            </a:r>
            <a:r>
              <a:rPr sz="1900" spc="-75" dirty="0">
                <a:latin typeface="Calibri"/>
                <a:cs typeface="Calibri"/>
              </a:rPr>
              <a:t> </a:t>
            </a:r>
            <a:r>
              <a:rPr sz="1900" dirty="0">
                <a:latin typeface="Calibri"/>
                <a:cs typeface="Calibri"/>
              </a:rPr>
              <a:t>food</a:t>
            </a:r>
            <a:r>
              <a:rPr sz="1900" spc="-65" dirty="0">
                <a:latin typeface="Calibri"/>
                <a:cs typeface="Calibri"/>
              </a:rPr>
              <a:t> </a:t>
            </a:r>
            <a:r>
              <a:rPr sz="1900" dirty="0">
                <a:latin typeface="Calibri"/>
                <a:cs typeface="Calibri"/>
              </a:rPr>
              <a:t>in</a:t>
            </a:r>
            <a:r>
              <a:rPr sz="1900" spc="-55" dirty="0">
                <a:latin typeface="Calibri"/>
                <a:cs typeface="Calibri"/>
              </a:rPr>
              <a:t> </a:t>
            </a:r>
            <a:r>
              <a:rPr sz="1900" dirty="0">
                <a:latin typeface="Calibri"/>
                <a:cs typeface="Calibri"/>
              </a:rPr>
              <a:t>urban</a:t>
            </a:r>
            <a:r>
              <a:rPr sz="1900" spc="-50" dirty="0">
                <a:latin typeface="Calibri"/>
                <a:cs typeface="Calibri"/>
              </a:rPr>
              <a:t> </a:t>
            </a:r>
            <a:r>
              <a:rPr sz="1900" dirty="0">
                <a:latin typeface="Calibri"/>
                <a:cs typeface="Calibri"/>
              </a:rPr>
              <a:t>cities</a:t>
            </a:r>
            <a:r>
              <a:rPr sz="1900" spc="-65" dirty="0">
                <a:latin typeface="Calibri"/>
                <a:cs typeface="Calibri"/>
              </a:rPr>
              <a:t> </a:t>
            </a:r>
            <a:r>
              <a:rPr sz="1900" dirty="0">
                <a:latin typeface="Calibri"/>
                <a:cs typeface="Calibri"/>
              </a:rPr>
              <a:t>is</a:t>
            </a:r>
            <a:r>
              <a:rPr sz="1900" spc="-60" dirty="0">
                <a:latin typeface="Calibri"/>
                <a:cs typeface="Calibri"/>
              </a:rPr>
              <a:t> </a:t>
            </a:r>
            <a:r>
              <a:rPr sz="1900" dirty="0">
                <a:latin typeface="Calibri"/>
                <a:cs typeface="Calibri"/>
              </a:rPr>
              <a:t>thrown</a:t>
            </a:r>
            <a:r>
              <a:rPr sz="1900" spc="-35" dirty="0">
                <a:latin typeface="Calibri"/>
                <a:cs typeface="Calibri"/>
              </a:rPr>
              <a:t> </a:t>
            </a:r>
            <a:r>
              <a:rPr sz="1900" dirty="0">
                <a:latin typeface="Calibri"/>
                <a:cs typeface="Calibri"/>
              </a:rPr>
              <a:t>away</a:t>
            </a:r>
            <a:r>
              <a:rPr sz="1900" spc="-55" dirty="0">
                <a:latin typeface="Calibri"/>
                <a:cs typeface="Calibri"/>
              </a:rPr>
              <a:t> </a:t>
            </a:r>
            <a:r>
              <a:rPr sz="1900" dirty="0">
                <a:latin typeface="Calibri"/>
                <a:cs typeface="Calibri"/>
              </a:rPr>
              <a:t>because</a:t>
            </a:r>
            <a:r>
              <a:rPr sz="1900" spc="-55" dirty="0">
                <a:latin typeface="Calibri"/>
                <a:cs typeface="Calibri"/>
              </a:rPr>
              <a:t> </a:t>
            </a:r>
            <a:r>
              <a:rPr sz="1900" dirty="0">
                <a:latin typeface="Calibri"/>
                <a:cs typeface="Calibri"/>
              </a:rPr>
              <a:t>they</a:t>
            </a:r>
            <a:r>
              <a:rPr sz="1900" spc="-55" dirty="0">
                <a:latin typeface="Calibri"/>
                <a:cs typeface="Calibri"/>
              </a:rPr>
              <a:t> </a:t>
            </a:r>
            <a:r>
              <a:rPr sz="1900" dirty="0">
                <a:latin typeface="Calibri"/>
                <a:cs typeface="Calibri"/>
              </a:rPr>
              <a:t>could</a:t>
            </a:r>
            <a:r>
              <a:rPr sz="1900" spc="-60" dirty="0">
                <a:latin typeface="Calibri"/>
                <a:cs typeface="Calibri"/>
              </a:rPr>
              <a:t> </a:t>
            </a:r>
            <a:r>
              <a:rPr sz="1900" dirty="0">
                <a:latin typeface="Calibri"/>
                <a:cs typeface="Calibri"/>
              </a:rPr>
              <a:t>not</a:t>
            </a:r>
            <a:r>
              <a:rPr sz="1900" spc="-60" dirty="0">
                <a:latin typeface="Calibri"/>
                <a:cs typeface="Calibri"/>
              </a:rPr>
              <a:t> </a:t>
            </a:r>
            <a:r>
              <a:rPr sz="1900" dirty="0">
                <a:latin typeface="Calibri"/>
                <a:cs typeface="Calibri"/>
              </a:rPr>
              <a:t>be</a:t>
            </a:r>
            <a:r>
              <a:rPr sz="1900" spc="-60" dirty="0">
                <a:latin typeface="Calibri"/>
                <a:cs typeface="Calibri"/>
              </a:rPr>
              <a:t> </a:t>
            </a:r>
            <a:r>
              <a:rPr sz="1900" spc="-10" dirty="0">
                <a:latin typeface="Calibri"/>
                <a:cs typeface="Calibri"/>
              </a:rPr>
              <a:t>consumed</a:t>
            </a:r>
            <a:r>
              <a:rPr sz="1900" spc="-60" dirty="0">
                <a:latin typeface="Calibri"/>
                <a:cs typeface="Calibri"/>
              </a:rPr>
              <a:t> </a:t>
            </a:r>
            <a:r>
              <a:rPr sz="1900" spc="-10" dirty="0">
                <a:latin typeface="Calibri"/>
                <a:cs typeface="Calibri"/>
              </a:rPr>
              <a:t>before </a:t>
            </a:r>
            <a:r>
              <a:rPr sz="1900" spc="-20" dirty="0">
                <a:latin typeface="Calibri"/>
                <a:cs typeface="Calibri"/>
              </a:rPr>
              <a:t>expiry.</a:t>
            </a:r>
            <a:r>
              <a:rPr sz="1900" spc="-55" dirty="0">
                <a:latin typeface="Calibri"/>
                <a:cs typeface="Calibri"/>
              </a:rPr>
              <a:t> </a:t>
            </a:r>
            <a:r>
              <a:rPr sz="1900" dirty="0">
                <a:latin typeface="Calibri"/>
                <a:cs typeface="Calibri"/>
              </a:rPr>
              <a:t>Food</a:t>
            </a:r>
            <a:r>
              <a:rPr sz="1900" spc="-55" dirty="0">
                <a:latin typeface="Calibri"/>
                <a:cs typeface="Calibri"/>
              </a:rPr>
              <a:t> </a:t>
            </a:r>
            <a:r>
              <a:rPr sz="1900" spc="-10" dirty="0">
                <a:latin typeface="Calibri"/>
                <a:cs typeface="Calibri"/>
              </a:rPr>
              <a:t>wastage</a:t>
            </a:r>
            <a:r>
              <a:rPr sz="1900" spc="-40" dirty="0">
                <a:latin typeface="Calibri"/>
                <a:cs typeface="Calibri"/>
              </a:rPr>
              <a:t> </a:t>
            </a:r>
            <a:r>
              <a:rPr sz="1900" dirty="0">
                <a:latin typeface="Calibri"/>
                <a:cs typeface="Calibri"/>
              </a:rPr>
              <a:t>not</a:t>
            </a:r>
            <a:r>
              <a:rPr sz="1900" spc="-60" dirty="0">
                <a:latin typeface="Calibri"/>
                <a:cs typeface="Calibri"/>
              </a:rPr>
              <a:t> </a:t>
            </a:r>
            <a:r>
              <a:rPr sz="1900" dirty="0">
                <a:latin typeface="Calibri"/>
                <a:cs typeface="Calibri"/>
              </a:rPr>
              <a:t>only</a:t>
            </a:r>
            <a:r>
              <a:rPr sz="1900" spc="-45" dirty="0">
                <a:latin typeface="Calibri"/>
                <a:cs typeface="Calibri"/>
              </a:rPr>
              <a:t> </a:t>
            </a:r>
            <a:r>
              <a:rPr sz="1900" dirty="0">
                <a:latin typeface="Calibri"/>
                <a:cs typeface="Calibri"/>
              </a:rPr>
              <a:t>has</a:t>
            </a:r>
            <a:r>
              <a:rPr sz="1900" spc="-55" dirty="0">
                <a:latin typeface="Calibri"/>
                <a:cs typeface="Calibri"/>
              </a:rPr>
              <a:t> </a:t>
            </a:r>
            <a:r>
              <a:rPr sz="1900" dirty="0">
                <a:latin typeface="Calibri"/>
                <a:cs typeface="Calibri"/>
              </a:rPr>
              <a:t>a</a:t>
            </a:r>
            <a:r>
              <a:rPr sz="1900" spc="-60" dirty="0">
                <a:latin typeface="Calibri"/>
                <a:cs typeface="Calibri"/>
              </a:rPr>
              <a:t> </a:t>
            </a:r>
            <a:r>
              <a:rPr sz="1900" dirty="0">
                <a:latin typeface="Calibri"/>
                <a:cs typeface="Calibri"/>
              </a:rPr>
              <a:t>big</a:t>
            </a:r>
            <a:r>
              <a:rPr sz="1900" spc="-45" dirty="0">
                <a:latin typeface="Calibri"/>
                <a:cs typeface="Calibri"/>
              </a:rPr>
              <a:t> </a:t>
            </a:r>
            <a:r>
              <a:rPr sz="1900" dirty="0">
                <a:latin typeface="Calibri"/>
                <a:cs typeface="Calibri"/>
              </a:rPr>
              <a:t>impact</a:t>
            </a:r>
            <a:r>
              <a:rPr sz="1900" spc="-45" dirty="0">
                <a:latin typeface="Calibri"/>
                <a:cs typeface="Calibri"/>
              </a:rPr>
              <a:t> </a:t>
            </a:r>
            <a:r>
              <a:rPr sz="1900" dirty="0">
                <a:latin typeface="Calibri"/>
                <a:cs typeface="Calibri"/>
              </a:rPr>
              <a:t>on</a:t>
            </a:r>
            <a:r>
              <a:rPr sz="1900" spc="-60" dirty="0">
                <a:latin typeface="Calibri"/>
                <a:cs typeface="Calibri"/>
              </a:rPr>
              <a:t> </a:t>
            </a:r>
            <a:r>
              <a:rPr sz="1900" dirty="0">
                <a:latin typeface="Calibri"/>
                <a:cs typeface="Calibri"/>
              </a:rPr>
              <a:t>the</a:t>
            </a:r>
            <a:r>
              <a:rPr sz="1900" spc="-50" dirty="0">
                <a:latin typeface="Calibri"/>
                <a:cs typeface="Calibri"/>
              </a:rPr>
              <a:t> </a:t>
            </a:r>
            <a:r>
              <a:rPr sz="1900" spc="-10" dirty="0">
                <a:latin typeface="Calibri"/>
                <a:cs typeface="Calibri"/>
              </a:rPr>
              <a:t>environment,</a:t>
            </a:r>
            <a:r>
              <a:rPr sz="1900" spc="-25" dirty="0">
                <a:latin typeface="Calibri"/>
                <a:cs typeface="Calibri"/>
              </a:rPr>
              <a:t> </a:t>
            </a:r>
            <a:r>
              <a:rPr sz="1900" dirty="0">
                <a:latin typeface="Calibri"/>
                <a:cs typeface="Calibri"/>
              </a:rPr>
              <a:t>but</a:t>
            </a:r>
            <a:r>
              <a:rPr sz="1900" spc="-45" dirty="0">
                <a:latin typeface="Calibri"/>
                <a:cs typeface="Calibri"/>
              </a:rPr>
              <a:t> </a:t>
            </a:r>
            <a:r>
              <a:rPr sz="1900" dirty="0">
                <a:latin typeface="Calibri"/>
                <a:cs typeface="Calibri"/>
              </a:rPr>
              <a:t>also</a:t>
            </a:r>
            <a:r>
              <a:rPr sz="1900" spc="-65" dirty="0">
                <a:latin typeface="Calibri"/>
                <a:cs typeface="Calibri"/>
              </a:rPr>
              <a:t> </a:t>
            </a:r>
            <a:r>
              <a:rPr sz="1900" dirty="0">
                <a:latin typeface="Calibri"/>
                <a:cs typeface="Calibri"/>
              </a:rPr>
              <a:t>could</a:t>
            </a:r>
            <a:r>
              <a:rPr sz="1900" spc="-45" dirty="0">
                <a:latin typeface="Calibri"/>
                <a:cs typeface="Calibri"/>
              </a:rPr>
              <a:t> </a:t>
            </a:r>
            <a:r>
              <a:rPr sz="1900" dirty="0">
                <a:latin typeface="Calibri"/>
                <a:cs typeface="Calibri"/>
              </a:rPr>
              <a:t>have</a:t>
            </a:r>
            <a:r>
              <a:rPr sz="1900" spc="-40" dirty="0">
                <a:latin typeface="Calibri"/>
                <a:cs typeface="Calibri"/>
              </a:rPr>
              <a:t> </a:t>
            </a:r>
            <a:r>
              <a:rPr sz="1900" spc="-20" dirty="0">
                <a:latin typeface="Calibri"/>
                <a:cs typeface="Calibri"/>
              </a:rPr>
              <a:t>been </a:t>
            </a:r>
            <a:r>
              <a:rPr sz="1900" dirty="0">
                <a:latin typeface="Calibri"/>
                <a:cs typeface="Calibri"/>
              </a:rPr>
              <a:t>better</a:t>
            </a:r>
            <a:r>
              <a:rPr sz="1900" spc="-40" dirty="0">
                <a:latin typeface="Calibri"/>
                <a:cs typeface="Calibri"/>
              </a:rPr>
              <a:t> </a:t>
            </a:r>
            <a:r>
              <a:rPr sz="1900" dirty="0">
                <a:latin typeface="Calibri"/>
                <a:cs typeface="Calibri"/>
              </a:rPr>
              <a:t>used</a:t>
            </a:r>
            <a:r>
              <a:rPr sz="1900" spc="-65" dirty="0">
                <a:latin typeface="Calibri"/>
                <a:cs typeface="Calibri"/>
              </a:rPr>
              <a:t> </a:t>
            </a:r>
            <a:r>
              <a:rPr sz="1900" dirty="0">
                <a:latin typeface="Calibri"/>
                <a:cs typeface="Calibri"/>
              </a:rPr>
              <a:t>to</a:t>
            </a:r>
            <a:r>
              <a:rPr sz="1900" spc="-45" dirty="0">
                <a:latin typeface="Calibri"/>
                <a:cs typeface="Calibri"/>
              </a:rPr>
              <a:t> </a:t>
            </a:r>
            <a:r>
              <a:rPr sz="1900" dirty="0">
                <a:latin typeface="Calibri"/>
                <a:cs typeface="Calibri"/>
              </a:rPr>
              <a:t>feed</a:t>
            </a:r>
            <a:r>
              <a:rPr sz="1900" spc="-55" dirty="0">
                <a:latin typeface="Calibri"/>
                <a:cs typeface="Calibri"/>
              </a:rPr>
              <a:t> </a:t>
            </a:r>
            <a:r>
              <a:rPr sz="1900" spc="-10" dirty="0">
                <a:latin typeface="Calibri"/>
                <a:cs typeface="Calibri"/>
              </a:rPr>
              <a:t>communities</a:t>
            </a:r>
            <a:r>
              <a:rPr sz="1900" spc="-55" dirty="0">
                <a:latin typeface="Calibri"/>
                <a:cs typeface="Calibri"/>
              </a:rPr>
              <a:t> </a:t>
            </a:r>
            <a:r>
              <a:rPr sz="1900" dirty="0">
                <a:latin typeface="Calibri"/>
                <a:cs typeface="Calibri"/>
              </a:rPr>
              <a:t>in</a:t>
            </a:r>
            <a:r>
              <a:rPr sz="1900" spc="-40" dirty="0">
                <a:latin typeface="Calibri"/>
                <a:cs typeface="Calibri"/>
              </a:rPr>
              <a:t> </a:t>
            </a:r>
            <a:r>
              <a:rPr sz="1900" dirty="0">
                <a:latin typeface="Calibri"/>
                <a:cs typeface="Calibri"/>
              </a:rPr>
              <a:t>need.</a:t>
            </a:r>
            <a:r>
              <a:rPr sz="1900" spc="-35" dirty="0">
                <a:latin typeface="Calibri"/>
                <a:cs typeface="Calibri"/>
              </a:rPr>
              <a:t> </a:t>
            </a:r>
            <a:r>
              <a:rPr sz="1900" spc="-10" dirty="0">
                <a:latin typeface="Calibri"/>
                <a:cs typeface="Calibri"/>
              </a:rPr>
              <a:t>Create</a:t>
            </a:r>
            <a:r>
              <a:rPr sz="1900" spc="-45" dirty="0">
                <a:latin typeface="Calibri"/>
                <a:cs typeface="Calibri"/>
              </a:rPr>
              <a:t> </a:t>
            </a:r>
            <a:r>
              <a:rPr sz="1900" dirty="0">
                <a:latin typeface="Calibri"/>
                <a:cs typeface="Calibri"/>
              </a:rPr>
              <a:t>a</a:t>
            </a:r>
            <a:r>
              <a:rPr sz="1900" spc="-55" dirty="0">
                <a:latin typeface="Calibri"/>
                <a:cs typeface="Calibri"/>
              </a:rPr>
              <a:t> </a:t>
            </a:r>
            <a:r>
              <a:rPr sz="1900" spc="-10" dirty="0">
                <a:latin typeface="Calibri"/>
                <a:cs typeface="Calibri"/>
              </a:rPr>
              <a:t>platform</a:t>
            </a:r>
            <a:r>
              <a:rPr sz="1900" spc="-60" dirty="0">
                <a:latin typeface="Calibri"/>
                <a:cs typeface="Calibri"/>
              </a:rPr>
              <a:t> </a:t>
            </a:r>
            <a:r>
              <a:rPr sz="1900" dirty="0">
                <a:latin typeface="Calibri"/>
                <a:cs typeface="Calibri"/>
              </a:rPr>
              <a:t>that</a:t>
            </a:r>
            <a:r>
              <a:rPr sz="1900" spc="-55" dirty="0">
                <a:latin typeface="Calibri"/>
                <a:cs typeface="Calibri"/>
              </a:rPr>
              <a:t> </a:t>
            </a:r>
            <a:r>
              <a:rPr sz="1900" spc="-10" dirty="0">
                <a:latin typeface="Calibri"/>
                <a:cs typeface="Calibri"/>
              </a:rPr>
              <a:t>connects</a:t>
            </a:r>
            <a:r>
              <a:rPr sz="1900" spc="-55" dirty="0">
                <a:latin typeface="Calibri"/>
                <a:cs typeface="Calibri"/>
              </a:rPr>
              <a:t> </a:t>
            </a:r>
            <a:r>
              <a:rPr sz="1900" dirty="0">
                <a:latin typeface="Calibri"/>
                <a:cs typeface="Calibri"/>
              </a:rPr>
              <a:t>food</a:t>
            </a:r>
            <a:r>
              <a:rPr sz="1900" spc="-55" dirty="0">
                <a:latin typeface="Calibri"/>
                <a:cs typeface="Calibri"/>
              </a:rPr>
              <a:t> </a:t>
            </a:r>
            <a:r>
              <a:rPr sz="1900" spc="-10" dirty="0">
                <a:latin typeface="Calibri"/>
                <a:cs typeface="Calibri"/>
              </a:rPr>
              <a:t>suppliers </a:t>
            </a:r>
            <a:r>
              <a:rPr sz="1900" spc="-20" dirty="0">
                <a:latin typeface="Calibri"/>
                <a:cs typeface="Calibri"/>
              </a:rPr>
              <a:t>(restaurants,</a:t>
            </a:r>
            <a:r>
              <a:rPr sz="1900" spc="-65" dirty="0">
                <a:latin typeface="Calibri"/>
                <a:cs typeface="Calibri"/>
              </a:rPr>
              <a:t> </a:t>
            </a:r>
            <a:r>
              <a:rPr sz="1900" dirty="0">
                <a:latin typeface="Calibri"/>
                <a:cs typeface="Calibri"/>
              </a:rPr>
              <a:t>grocery</a:t>
            </a:r>
            <a:r>
              <a:rPr sz="1900" spc="-45" dirty="0">
                <a:latin typeface="Calibri"/>
                <a:cs typeface="Calibri"/>
              </a:rPr>
              <a:t> </a:t>
            </a:r>
            <a:r>
              <a:rPr sz="1900" spc="-10" dirty="0">
                <a:latin typeface="Calibri"/>
                <a:cs typeface="Calibri"/>
              </a:rPr>
              <a:t>stores,</a:t>
            </a:r>
            <a:r>
              <a:rPr sz="1900" spc="-60" dirty="0">
                <a:latin typeface="Calibri"/>
                <a:cs typeface="Calibri"/>
              </a:rPr>
              <a:t> </a:t>
            </a:r>
            <a:r>
              <a:rPr sz="1900" spc="-10" dirty="0">
                <a:latin typeface="Calibri"/>
                <a:cs typeface="Calibri"/>
              </a:rPr>
              <a:t>catering</a:t>
            </a:r>
            <a:r>
              <a:rPr sz="1900" spc="-55" dirty="0">
                <a:latin typeface="Calibri"/>
                <a:cs typeface="Calibri"/>
              </a:rPr>
              <a:t> </a:t>
            </a:r>
            <a:r>
              <a:rPr sz="1900" dirty="0">
                <a:latin typeface="Calibri"/>
                <a:cs typeface="Calibri"/>
              </a:rPr>
              <a:t>services)</a:t>
            </a:r>
            <a:r>
              <a:rPr sz="1900" spc="-50" dirty="0">
                <a:latin typeface="Calibri"/>
                <a:cs typeface="Calibri"/>
              </a:rPr>
              <a:t> </a:t>
            </a:r>
            <a:r>
              <a:rPr sz="1900" dirty="0">
                <a:latin typeface="Calibri"/>
                <a:cs typeface="Calibri"/>
              </a:rPr>
              <a:t>with</a:t>
            </a:r>
            <a:r>
              <a:rPr sz="1900" spc="-60" dirty="0">
                <a:latin typeface="Calibri"/>
                <a:cs typeface="Calibri"/>
              </a:rPr>
              <a:t> </a:t>
            </a:r>
            <a:r>
              <a:rPr sz="1900" dirty="0">
                <a:latin typeface="Calibri"/>
                <a:cs typeface="Calibri"/>
              </a:rPr>
              <a:t>local</a:t>
            </a:r>
            <a:r>
              <a:rPr sz="1900" spc="-65" dirty="0">
                <a:latin typeface="Calibri"/>
                <a:cs typeface="Calibri"/>
              </a:rPr>
              <a:t> </a:t>
            </a:r>
            <a:r>
              <a:rPr sz="1900" dirty="0">
                <a:latin typeface="Calibri"/>
                <a:cs typeface="Calibri"/>
              </a:rPr>
              <a:t>food</a:t>
            </a:r>
            <a:r>
              <a:rPr sz="1900" spc="-60" dirty="0">
                <a:latin typeface="Calibri"/>
                <a:cs typeface="Calibri"/>
              </a:rPr>
              <a:t> </a:t>
            </a:r>
            <a:r>
              <a:rPr sz="1900" dirty="0">
                <a:latin typeface="Calibri"/>
                <a:cs typeface="Calibri"/>
              </a:rPr>
              <a:t>banks</a:t>
            </a:r>
            <a:r>
              <a:rPr sz="1900" spc="-70" dirty="0">
                <a:latin typeface="Calibri"/>
                <a:cs typeface="Calibri"/>
              </a:rPr>
              <a:t> </a:t>
            </a:r>
            <a:r>
              <a:rPr sz="1900" dirty="0">
                <a:latin typeface="Calibri"/>
                <a:cs typeface="Calibri"/>
              </a:rPr>
              <a:t>and</a:t>
            </a:r>
            <a:r>
              <a:rPr sz="1900" spc="-50" dirty="0">
                <a:latin typeface="Calibri"/>
                <a:cs typeface="Calibri"/>
              </a:rPr>
              <a:t> </a:t>
            </a:r>
            <a:r>
              <a:rPr sz="1900" spc="-20" dirty="0">
                <a:latin typeface="Calibri"/>
                <a:cs typeface="Calibri"/>
              </a:rPr>
              <a:t>non-</a:t>
            </a:r>
            <a:r>
              <a:rPr sz="1900" dirty="0">
                <a:latin typeface="Calibri"/>
                <a:cs typeface="Calibri"/>
              </a:rPr>
              <a:t>profit</a:t>
            </a:r>
            <a:r>
              <a:rPr sz="1900" spc="-25" dirty="0">
                <a:latin typeface="Calibri"/>
                <a:cs typeface="Calibri"/>
              </a:rPr>
              <a:t> </a:t>
            </a:r>
            <a:r>
              <a:rPr sz="1900" spc="-10" dirty="0">
                <a:latin typeface="Calibri"/>
                <a:cs typeface="Calibri"/>
              </a:rPr>
              <a:t>organisations.</a:t>
            </a:r>
            <a:endParaRPr sz="1900" dirty="0">
              <a:latin typeface="Calibri"/>
              <a:cs typeface="Calibri"/>
            </a:endParaRPr>
          </a:p>
          <a:p>
            <a:pPr>
              <a:lnSpc>
                <a:spcPct val="100000"/>
              </a:lnSpc>
              <a:spcBef>
                <a:spcPts val="15"/>
              </a:spcBef>
            </a:pPr>
            <a:endParaRPr sz="4400" dirty="0">
              <a:latin typeface="Calibri"/>
              <a:cs typeface="Calibri"/>
            </a:endParaRPr>
          </a:p>
          <a:p>
            <a:pPr marL="194945" indent="-182880">
              <a:lnSpc>
                <a:spcPts val="1939"/>
              </a:lnSpc>
              <a:buClr>
                <a:srgbClr val="9E3611"/>
              </a:buClr>
              <a:buSzPct val="84210"/>
              <a:buFont typeface="Wingdings"/>
              <a:buChar char=""/>
              <a:tabLst>
                <a:tab pos="195580" algn="l"/>
              </a:tabLst>
            </a:pPr>
            <a:r>
              <a:rPr lang="en-US" sz="3600" b="1" spc="-10" dirty="0">
                <a:latin typeface="Rockwell"/>
                <a:cs typeface="Rockwell"/>
              </a:rPr>
              <a:t>Our Summarized Solution:</a:t>
            </a:r>
          </a:p>
          <a:p>
            <a:pPr marL="194945" indent="-182880">
              <a:lnSpc>
                <a:spcPts val="1939"/>
              </a:lnSpc>
              <a:buClr>
                <a:srgbClr val="9E3611"/>
              </a:buClr>
              <a:buSzPct val="84210"/>
              <a:buFont typeface="Wingdings"/>
              <a:buChar char=""/>
              <a:tabLst>
                <a:tab pos="195580" algn="l"/>
              </a:tabLst>
            </a:pPr>
            <a:endParaRPr lang="en-US" sz="3600" b="1" spc="-10" dirty="0">
              <a:latin typeface="Rockwell"/>
              <a:cs typeface="Rockwell"/>
            </a:endParaRPr>
          </a:p>
          <a:p>
            <a:pPr marL="342900" indent="-342900" algn="l">
              <a:buFont typeface="Arial" panose="020B0604020202020204" pitchFamily="34" charset="0"/>
              <a:buChar char="•"/>
            </a:pPr>
            <a:r>
              <a:rPr lang="en-US" sz="2000" b="0" i="0" dirty="0">
                <a:solidFill>
                  <a:schemeClr val="tx1"/>
                </a:solidFill>
                <a:effectLst/>
                <a:latin typeface="Söhne"/>
              </a:rPr>
              <a:t>The platform aims to optimize food rescue routes, minimize transportation costs, and maximize benefits for communities in need.</a:t>
            </a:r>
          </a:p>
          <a:p>
            <a:pPr marL="342900" indent="-342900" algn="l">
              <a:buFont typeface="Arial" panose="020B0604020202020204" pitchFamily="34" charset="0"/>
              <a:buChar char="•"/>
            </a:pPr>
            <a:r>
              <a:rPr lang="en-US" sz="2000" b="0" i="0" dirty="0">
                <a:solidFill>
                  <a:schemeClr val="tx1"/>
                </a:solidFill>
                <a:effectLst/>
                <a:latin typeface="Söhne"/>
              </a:rPr>
              <a:t>Instead of wasting nearly expired or unconsumed cooked food, the platform organizes rescue efforts to redistribute these items to those in need.</a:t>
            </a:r>
          </a:p>
          <a:p>
            <a:pPr marL="342900" indent="-342900" algn="l">
              <a:buFont typeface="Arial" panose="020B0604020202020204" pitchFamily="34" charset="0"/>
              <a:buChar char="•"/>
            </a:pPr>
            <a:r>
              <a:rPr lang="en-US" sz="2000" b="0" i="0" dirty="0">
                <a:solidFill>
                  <a:schemeClr val="tx1"/>
                </a:solidFill>
                <a:effectLst/>
                <a:latin typeface="Söhne"/>
              </a:rPr>
              <a:t>Efficient collection and redistribution logistics are essential components of the platform.</a:t>
            </a:r>
          </a:p>
          <a:p>
            <a:pPr marL="342900" indent="-342900" algn="l">
              <a:buFont typeface="Arial" panose="020B0604020202020204" pitchFamily="34" charset="0"/>
              <a:buChar char="•"/>
            </a:pPr>
            <a:r>
              <a:rPr lang="en-US" sz="2000" b="0" i="0" dirty="0">
                <a:solidFill>
                  <a:schemeClr val="tx1"/>
                </a:solidFill>
                <a:effectLst/>
                <a:latin typeface="Söhne"/>
              </a:rPr>
              <a:t>The app should optimize the timing and routing of transportation to minimize costs and prevent food spoilage during redistribution.</a:t>
            </a:r>
          </a:p>
          <a:p>
            <a:pPr marL="194945" indent="-182880">
              <a:lnSpc>
                <a:spcPts val="1939"/>
              </a:lnSpc>
              <a:buClr>
                <a:srgbClr val="9E3611"/>
              </a:buClr>
              <a:buSzPct val="84210"/>
              <a:buFont typeface="Wingdings"/>
              <a:buChar char=""/>
              <a:tabLst>
                <a:tab pos="195580" algn="l"/>
              </a:tabLst>
            </a:pPr>
            <a:endParaRPr lang="en-US" sz="1900" spc="-30" dirty="0">
              <a:latin typeface="Rockwell"/>
              <a:cs typeface="Rockwell"/>
            </a:endParaRPr>
          </a:p>
        </p:txBody>
      </p:sp>
    </p:spTree>
    <p:extLst>
      <p:ext uri="{BB962C8B-B14F-4D97-AF65-F5344CB8AC3E}">
        <p14:creationId xmlns:p14="http://schemas.microsoft.com/office/powerpoint/2010/main" val="369856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8984" y="611758"/>
            <a:ext cx="7177709" cy="632205"/>
          </a:xfrm>
          <a:prstGeom prst="rect">
            <a:avLst/>
          </a:prstGeom>
        </p:spPr>
      </p:pic>
      <p:pic>
        <p:nvPicPr>
          <p:cNvPr id="3" name="object 3"/>
          <p:cNvPicPr/>
          <p:nvPr/>
        </p:nvPicPr>
        <p:blipFill>
          <a:blip r:embed="rId3" cstate="print"/>
          <a:stretch>
            <a:fillRect/>
          </a:stretch>
        </p:blipFill>
        <p:spPr>
          <a:xfrm>
            <a:off x="1186065" y="1352422"/>
            <a:ext cx="4661649" cy="632205"/>
          </a:xfrm>
          <a:prstGeom prst="rect">
            <a:avLst/>
          </a:prstGeom>
        </p:spPr>
      </p:pic>
      <p:sp>
        <p:nvSpPr>
          <p:cNvPr id="4" name="object 4"/>
          <p:cNvSpPr txBox="1"/>
          <p:nvPr/>
        </p:nvSpPr>
        <p:spPr>
          <a:xfrm>
            <a:off x="1048613" y="2253742"/>
            <a:ext cx="9866630" cy="3914775"/>
          </a:xfrm>
          <a:prstGeom prst="rect">
            <a:avLst/>
          </a:prstGeom>
        </p:spPr>
        <p:txBody>
          <a:bodyPr vert="horz" wrap="square" lIns="0" tIns="12065" rIns="0" bIns="0" rtlCol="0">
            <a:spAutoFit/>
          </a:bodyPr>
          <a:lstStyle/>
          <a:p>
            <a:pPr marL="195580" indent="-182880">
              <a:lnSpc>
                <a:spcPts val="1630"/>
              </a:lnSpc>
              <a:spcBef>
                <a:spcPts val="95"/>
              </a:spcBef>
              <a:buClr>
                <a:srgbClr val="9E3611"/>
              </a:buClr>
              <a:buSzPct val="84375"/>
              <a:buFont typeface="Wingdings"/>
              <a:buChar char=""/>
              <a:tabLst>
                <a:tab pos="195580" algn="l"/>
              </a:tabLst>
            </a:pPr>
            <a:r>
              <a:rPr sz="1600" spc="-35" dirty="0">
                <a:latin typeface="Rockwell"/>
                <a:cs typeface="Rockwell"/>
              </a:rPr>
              <a:t>Food</a:t>
            </a:r>
            <a:r>
              <a:rPr sz="1600" spc="-30" dirty="0">
                <a:latin typeface="Rockwell"/>
                <a:cs typeface="Rockwell"/>
              </a:rPr>
              <a:t> </a:t>
            </a:r>
            <a:r>
              <a:rPr sz="1600" spc="-10" dirty="0">
                <a:latin typeface="Rockwell"/>
                <a:cs typeface="Rockwell"/>
              </a:rPr>
              <a:t>Suppliers:</a:t>
            </a:r>
            <a:r>
              <a:rPr sz="1600" spc="-125" dirty="0">
                <a:latin typeface="Rockwell"/>
                <a:cs typeface="Rockwell"/>
              </a:rPr>
              <a:t> </a:t>
            </a:r>
            <a:r>
              <a:rPr sz="1600" spc="-20" dirty="0">
                <a:latin typeface="Rockwell"/>
                <a:cs typeface="Rockwell"/>
              </a:rPr>
              <a:t>Restaurants,</a:t>
            </a:r>
            <a:r>
              <a:rPr sz="1600" spc="-114" dirty="0">
                <a:latin typeface="Rockwell"/>
                <a:cs typeface="Rockwell"/>
              </a:rPr>
              <a:t> </a:t>
            </a:r>
            <a:r>
              <a:rPr sz="1600" spc="-10" dirty="0">
                <a:latin typeface="Rockwell"/>
                <a:cs typeface="Rockwell"/>
              </a:rPr>
              <a:t>grocery</a:t>
            </a:r>
            <a:r>
              <a:rPr sz="1600" spc="-5" dirty="0">
                <a:latin typeface="Rockwell"/>
                <a:cs typeface="Rockwell"/>
              </a:rPr>
              <a:t> </a:t>
            </a:r>
            <a:r>
              <a:rPr sz="1600" spc="-30" dirty="0">
                <a:latin typeface="Rockwell"/>
                <a:cs typeface="Rockwell"/>
              </a:rPr>
              <a:t>stores,</a:t>
            </a:r>
            <a:r>
              <a:rPr sz="1600" spc="-105" dirty="0">
                <a:latin typeface="Rockwell"/>
                <a:cs typeface="Rockwell"/>
              </a:rPr>
              <a:t> </a:t>
            </a:r>
            <a:r>
              <a:rPr sz="1600" dirty="0">
                <a:latin typeface="Rockwell"/>
                <a:cs typeface="Rockwell"/>
              </a:rPr>
              <a:t>catering</a:t>
            </a:r>
            <a:r>
              <a:rPr sz="1600" spc="-15" dirty="0">
                <a:latin typeface="Rockwell"/>
                <a:cs typeface="Rockwell"/>
              </a:rPr>
              <a:t> </a:t>
            </a:r>
            <a:r>
              <a:rPr sz="1600" spc="-10" dirty="0">
                <a:latin typeface="Rockwell"/>
                <a:cs typeface="Rockwell"/>
              </a:rPr>
              <a:t>services,</a:t>
            </a:r>
            <a:r>
              <a:rPr sz="1600" spc="-114" dirty="0">
                <a:latin typeface="Rockwell"/>
                <a:cs typeface="Rockwell"/>
              </a:rPr>
              <a:t> </a:t>
            </a:r>
            <a:r>
              <a:rPr sz="1600" dirty="0">
                <a:latin typeface="Rockwell"/>
                <a:cs typeface="Rockwell"/>
              </a:rPr>
              <a:t>and</a:t>
            </a:r>
            <a:r>
              <a:rPr sz="1600" spc="-15" dirty="0">
                <a:latin typeface="Rockwell"/>
                <a:cs typeface="Rockwell"/>
              </a:rPr>
              <a:t> </a:t>
            </a:r>
            <a:r>
              <a:rPr sz="1600" dirty="0">
                <a:latin typeface="Rockwell"/>
                <a:cs typeface="Rockwell"/>
              </a:rPr>
              <a:t>other food</a:t>
            </a:r>
            <a:r>
              <a:rPr sz="1600" spc="-15" dirty="0">
                <a:latin typeface="Rockwell"/>
                <a:cs typeface="Rockwell"/>
              </a:rPr>
              <a:t> </a:t>
            </a:r>
            <a:r>
              <a:rPr sz="1600" dirty="0">
                <a:latin typeface="Rockwell"/>
                <a:cs typeface="Rockwell"/>
              </a:rPr>
              <a:t>suppliers</a:t>
            </a:r>
            <a:r>
              <a:rPr sz="1600" spc="-10" dirty="0">
                <a:latin typeface="Rockwell"/>
                <a:cs typeface="Rockwell"/>
              </a:rPr>
              <a:t> </a:t>
            </a:r>
            <a:r>
              <a:rPr sz="1600" dirty="0">
                <a:latin typeface="Rockwell"/>
                <a:cs typeface="Rockwell"/>
              </a:rPr>
              <a:t>face</a:t>
            </a:r>
            <a:r>
              <a:rPr sz="1600" spc="-10" dirty="0">
                <a:latin typeface="Rockwell"/>
                <a:cs typeface="Rockwell"/>
              </a:rPr>
              <a:t> </a:t>
            </a:r>
            <a:r>
              <a:rPr sz="1600" spc="-25" dirty="0">
                <a:latin typeface="Rockwell"/>
                <a:cs typeface="Rockwell"/>
              </a:rPr>
              <a:t>the</a:t>
            </a:r>
            <a:endParaRPr sz="1600">
              <a:latin typeface="Rockwell"/>
              <a:cs typeface="Rockwell"/>
            </a:endParaRPr>
          </a:p>
          <a:p>
            <a:pPr marL="195580" marR="17780">
              <a:lnSpc>
                <a:spcPct val="70000"/>
              </a:lnSpc>
              <a:spcBef>
                <a:spcPts val="285"/>
              </a:spcBef>
            </a:pPr>
            <a:r>
              <a:rPr sz="1600" spc="-10" dirty="0">
                <a:latin typeface="Rockwell"/>
                <a:cs typeface="Rockwell"/>
              </a:rPr>
              <a:t>challenge</a:t>
            </a:r>
            <a:r>
              <a:rPr sz="1600" spc="-50" dirty="0">
                <a:latin typeface="Rockwell"/>
                <a:cs typeface="Rockwell"/>
              </a:rPr>
              <a:t> </a:t>
            </a:r>
            <a:r>
              <a:rPr sz="1600" dirty="0">
                <a:latin typeface="Rockwell"/>
                <a:cs typeface="Rockwell"/>
              </a:rPr>
              <a:t>of</a:t>
            </a:r>
            <a:r>
              <a:rPr sz="1600" spc="-30" dirty="0">
                <a:latin typeface="Rockwell"/>
                <a:cs typeface="Rockwell"/>
              </a:rPr>
              <a:t> </a:t>
            </a:r>
            <a:r>
              <a:rPr sz="1600" spc="-10" dirty="0">
                <a:latin typeface="Rockwell"/>
                <a:cs typeface="Rockwell"/>
              </a:rPr>
              <a:t>managing</a:t>
            </a:r>
            <a:r>
              <a:rPr sz="1600" spc="-30" dirty="0">
                <a:latin typeface="Rockwell"/>
                <a:cs typeface="Rockwell"/>
              </a:rPr>
              <a:t> </a:t>
            </a:r>
            <a:r>
              <a:rPr sz="1600" dirty="0">
                <a:latin typeface="Rockwell"/>
                <a:cs typeface="Rockwell"/>
              </a:rPr>
              <a:t>surplus</a:t>
            </a:r>
            <a:r>
              <a:rPr sz="1600" spc="-25" dirty="0">
                <a:latin typeface="Rockwell"/>
                <a:cs typeface="Rockwell"/>
              </a:rPr>
              <a:t> </a:t>
            </a:r>
            <a:r>
              <a:rPr sz="1600" dirty="0">
                <a:latin typeface="Rockwell"/>
                <a:cs typeface="Rockwell"/>
              </a:rPr>
              <a:t>food</a:t>
            </a:r>
            <a:r>
              <a:rPr sz="1600" spc="-35" dirty="0">
                <a:latin typeface="Rockwell"/>
                <a:cs typeface="Rockwell"/>
              </a:rPr>
              <a:t> </a:t>
            </a:r>
            <a:r>
              <a:rPr sz="1600" dirty="0">
                <a:latin typeface="Rockwell"/>
                <a:cs typeface="Rockwell"/>
              </a:rPr>
              <a:t>that</a:t>
            </a:r>
            <a:r>
              <a:rPr sz="1600" spc="-25" dirty="0">
                <a:latin typeface="Rockwell"/>
                <a:cs typeface="Rockwell"/>
              </a:rPr>
              <a:t> </a:t>
            </a:r>
            <a:r>
              <a:rPr sz="1600" dirty="0">
                <a:latin typeface="Rockwell"/>
                <a:cs typeface="Rockwell"/>
              </a:rPr>
              <a:t>may</a:t>
            </a:r>
            <a:r>
              <a:rPr sz="1600" spc="-15" dirty="0">
                <a:latin typeface="Rockwell"/>
                <a:cs typeface="Rockwell"/>
              </a:rPr>
              <a:t> </a:t>
            </a:r>
            <a:r>
              <a:rPr sz="1600" dirty="0">
                <a:latin typeface="Rockwell"/>
                <a:cs typeface="Rockwell"/>
              </a:rPr>
              <a:t>go</a:t>
            </a:r>
            <a:r>
              <a:rPr sz="1600" spc="-30" dirty="0">
                <a:latin typeface="Rockwell"/>
                <a:cs typeface="Rockwell"/>
              </a:rPr>
              <a:t> </a:t>
            </a:r>
            <a:r>
              <a:rPr sz="1600" dirty="0">
                <a:latin typeface="Rockwell"/>
                <a:cs typeface="Rockwell"/>
              </a:rPr>
              <a:t>to</a:t>
            </a:r>
            <a:r>
              <a:rPr sz="1600" spc="-35" dirty="0">
                <a:latin typeface="Rockwell"/>
                <a:cs typeface="Rockwell"/>
              </a:rPr>
              <a:t> </a:t>
            </a:r>
            <a:r>
              <a:rPr sz="1600" spc="-25" dirty="0">
                <a:latin typeface="Rockwell"/>
                <a:cs typeface="Rockwell"/>
              </a:rPr>
              <a:t>waste.</a:t>
            </a:r>
            <a:r>
              <a:rPr sz="1600" spc="-185" dirty="0">
                <a:latin typeface="Rockwell"/>
                <a:cs typeface="Rockwell"/>
              </a:rPr>
              <a:t> </a:t>
            </a:r>
            <a:r>
              <a:rPr sz="1600" spc="-10" dirty="0">
                <a:latin typeface="Rockwell"/>
                <a:cs typeface="Rockwell"/>
              </a:rPr>
              <a:t>They</a:t>
            </a:r>
            <a:r>
              <a:rPr sz="1600" spc="-35" dirty="0">
                <a:latin typeface="Rockwell"/>
                <a:cs typeface="Rockwell"/>
              </a:rPr>
              <a:t> </a:t>
            </a:r>
            <a:r>
              <a:rPr sz="1600" dirty="0">
                <a:latin typeface="Rockwell"/>
                <a:cs typeface="Rockwell"/>
              </a:rPr>
              <a:t>need</a:t>
            </a:r>
            <a:r>
              <a:rPr sz="1600" spc="-30" dirty="0">
                <a:latin typeface="Rockwell"/>
                <a:cs typeface="Rockwell"/>
              </a:rPr>
              <a:t> </a:t>
            </a:r>
            <a:r>
              <a:rPr sz="1600" dirty="0">
                <a:latin typeface="Rockwell"/>
                <a:cs typeface="Rockwell"/>
              </a:rPr>
              <a:t>a</a:t>
            </a:r>
            <a:r>
              <a:rPr sz="1600" spc="-35" dirty="0">
                <a:latin typeface="Rockwell"/>
                <a:cs typeface="Rockwell"/>
              </a:rPr>
              <a:t> </a:t>
            </a:r>
            <a:r>
              <a:rPr sz="1600" dirty="0">
                <a:latin typeface="Rockwell"/>
                <a:cs typeface="Rockwell"/>
              </a:rPr>
              <a:t>solution</a:t>
            </a:r>
            <a:r>
              <a:rPr sz="1600" spc="-25" dirty="0">
                <a:latin typeface="Rockwell"/>
                <a:cs typeface="Rockwell"/>
              </a:rPr>
              <a:t> </a:t>
            </a:r>
            <a:r>
              <a:rPr sz="1600" dirty="0">
                <a:latin typeface="Rockwell"/>
                <a:cs typeface="Rockwell"/>
              </a:rPr>
              <a:t>to</a:t>
            </a:r>
            <a:r>
              <a:rPr sz="1600" spc="-30" dirty="0">
                <a:latin typeface="Rockwell"/>
                <a:cs typeface="Rockwell"/>
              </a:rPr>
              <a:t> </a:t>
            </a:r>
            <a:r>
              <a:rPr sz="1600" spc="-10" dirty="0">
                <a:latin typeface="Rockwell"/>
                <a:cs typeface="Rockwell"/>
              </a:rPr>
              <a:t>efficiently</a:t>
            </a:r>
            <a:r>
              <a:rPr sz="1600" spc="-35" dirty="0">
                <a:latin typeface="Rockwell"/>
                <a:cs typeface="Rockwell"/>
              </a:rPr>
              <a:t> </a:t>
            </a:r>
            <a:r>
              <a:rPr sz="1600" spc="-10" dirty="0">
                <a:latin typeface="Rockwell"/>
                <a:cs typeface="Rockwell"/>
              </a:rPr>
              <a:t>redistribute </a:t>
            </a:r>
            <a:r>
              <a:rPr sz="1600" dirty="0">
                <a:latin typeface="Rockwell"/>
                <a:cs typeface="Rockwell"/>
              </a:rPr>
              <a:t>excess</a:t>
            </a:r>
            <a:r>
              <a:rPr sz="1600" spc="-10" dirty="0">
                <a:latin typeface="Rockwell"/>
                <a:cs typeface="Rockwell"/>
              </a:rPr>
              <a:t> </a:t>
            </a:r>
            <a:r>
              <a:rPr sz="1600" dirty="0">
                <a:latin typeface="Rockwell"/>
                <a:cs typeface="Rockwell"/>
              </a:rPr>
              <a:t>food</a:t>
            </a:r>
            <a:r>
              <a:rPr sz="1600" spc="-40" dirty="0">
                <a:latin typeface="Rockwell"/>
                <a:cs typeface="Rockwell"/>
              </a:rPr>
              <a:t> </a:t>
            </a:r>
            <a:r>
              <a:rPr sz="1600" dirty="0">
                <a:latin typeface="Rockwell"/>
                <a:cs typeface="Rockwell"/>
              </a:rPr>
              <a:t>and</a:t>
            </a:r>
            <a:r>
              <a:rPr sz="1600" spc="-40" dirty="0">
                <a:latin typeface="Rockwell"/>
                <a:cs typeface="Rockwell"/>
              </a:rPr>
              <a:t> </a:t>
            </a:r>
            <a:r>
              <a:rPr sz="1600" spc="-20" dirty="0">
                <a:latin typeface="Rockwell"/>
                <a:cs typeface="Rockwell"/>
              </a:rPr>
              <a:t>reduce</a:t>
            </a:r>
            <a:r>
              <a:rPr sz="1600" spc="-25" dirty="0">
                <a:latin typeface="Rockwell"/>
                <a:cs typeface="Rockwell"/>
              </a:rPr>
              <a:t> </a:t>
            </a:r>
            <a:r>
              <a:rPr sz="1600" dirty="0">
                <a:latin typeface="Rockwell"/>
                <a:cs typeface="Rockwell"/>
              </a:rPr>
              <a:t>their</a:t>
            </a:r>
            <a:r>
              <a:rPr sz="1600" spc="-35" dirty="0">
                <a:latin typeface="Rockwell"/>
                <a:cs typeface="Rockwell"/>
              </a:rPr>
              <a:t> </a:t>
            </a:r>
            <a:r>
              <a:rPr sz="1600" spc="-20" dirty="0">
                <a:latin typeface="Rockwell"/>
                <a:cs typeface="Rockwell"/>
              </a:rPr>
              <a:t>environmental</a:t>
            </a:r>
            <a:r>
              <a:rPr sz="1600" spc="-35" dirty="0">
                <a:latin typeface="Rockwell"/>
                <a:cs typeface="Rockwell"/>
              </a:rPr>
              <a:t> </a:t>
            </a:r>
            <a:r>
              <a:rPr sz="1600" spc="-10" dirty="0">
                <a:latin typeface="Rockwell"/>
                <a:cs typeface="Rockwell"/>
              </a:rPr>
              <a:t>impact.</a:t>
            </a:r>
            <a:endParaRPr sz="1600">
              <a:latin typeface="Rockwell"/>
              <a:cs typeface="Rockwell"/>
            </a:endParaRPr>
          </a:p>
          <a:p>
            <a:pPr>
              <a:lnSpc>
                <a:spcPct val="100000"/>
              </a:lnSpc>
              <a:spcBef>
                <a:spcPts val="45"/>
              </a:spcBef>
            </a:pPr>
            <a:endParaRPr sz="1300">
              <a:latin typeface="Rockwell"/>
              <a:cs typeface="Rockwell"/>
            </a:endParaRPr>
          </a:p>
          <a:p>
            <a:pPr marL="195580" indent="-182880">
              <a:lnSpc>
                <a:spcPts val="1630"/>
              </a:lnSpc>
              <a:buClr>
                <a:srgbClr val="9E3611"/>
              </a:buClr>
              <a:buSzPct val="84375"/>
              <a:buFont typeface="Wingdings"/>
              <a:buChar char=""/>
              <a:tabLst>
                <a:tab pos="195580" algn="l"/>
              </a:tabLst>
            </a:pPr>
            <a:r>
              <a:rPr sz="1600" dirty="0">
                <a:latin typeface="Rockwell"/>
                <a:cs typeface="Rockwell"/>
              </a:rPr>
              <a:t>Local</a:t>
            </a:r>
            <a:r>
              <a:rPr sz="1600" spc="-45" dirty="0">
                <a:latin typeface="Rockwell"/>
                <a:cs typeface="Rockwell"/>
              </a:rPr>
              <a:t> </a:t>
            </a:r>
            <a:r>
              <a:rPr sz="1600" spc="-35" dirty="0">
                <a:latin typeface="Rockwell"/>
                <a:cs typeface="Rockwell"/>
              </a:rPr>
              <a:t>Food</a:t>
            </a:r>
            <a:r>
              <a:rPr sz="1600" spc="-25" dirty="0">
                <a:latin typeface="Rockwell"/>
                <a:cs typeface="Rockwell"/>
              </a:rPr>
              <a:t> </a:t>
            </a:r>
            <a:r>
              <a:rPr sz="1600" dirty="0">
                <a:latin typeface="Rockwell"/>
                <a:cs typeface="Rockwell"/>
              </a:rPr>
              <a:t>Banks</a:t>
            </a:r>
            <a:r>
              <a:rPr sz="1600" spc="-30" dirty="0">
                <a:latin typeface="Rockwell"/>
                <a:cs typeface="Rockwell"/>
              </a:rPr>
              <a:t> </a:t>
            </a:r>
            <a:r>
              <a:rPr sz="1600" dirty="0">
                <a:latin typeface="Rockwell"/>
                <a:cs typeface="Rockwell"/>
              </a:rPr>
              <a:t>and</a:t>
            </a:r>
            <a:r>
              <a:rPr sz="1600" spc="-30" dirty="0">
                <a:latin typeface="Rockwell"/>
                <a:cs typeface="Rockwell"/>
              </a:rPr>
              <a:t> </a:t>
            </a:r>
            <a:r>
              <a:rPr sz="1600" spc="-20" dirty="0">
                <a:latin typeface="Rockwell"/>
                <a:cs typeface="Rockwell"/>
              </a:rPr>
              <a:t>Non-</a:t>
            </a:r>
            <a:r>
              <a:rPr sz="1600" spc="-10" dirty="0">
                <a:latin typeface="Rockwell"/>
                <a:cs typeface="Rockwell"/>
              </a:rPr>
              <a:t>Profit</a:t>
            </a:r>
            <a:r>
              <a:rPr sz="1600" spc="-40" dirty="0">
                <a:latin typeface="Rockwell"/>
                <a:cs typeface="Rockwell"/>
              </a:rPr>
              <a:t> </a:t>
            </a:r>
            <a:r>
              <a:rPr sz="1600" spc="-20" dirty="0">
                <a:latin typeface="Rockwell"/>
                <a:cs typeface="Rockwell"/>
              </a:rPr>
              <a:t>Organizations:</a:t>
            </a:r>
            <a:r>
              <a:rPr sz="1600" spc="-190" dirty="0">
                <a:latin typeface="Rockwell"/>
                <a:cs typeface="Rockwell"/>
              </a:rPr>
              <a:t> </a:t>
            </a:r>
            <a:r>
              <a:rPr sz="1600" dirty="0">
                <a:latin typeface="Rockwell"/>
                <a:cs typeface="Rockwell"/>
              </a:rPr>
              <a:t>These</a:t>
            </a:r>
            <a:r>
              <a:rPr sz="1600" spc="-30" dirty="0">
                <a:latin typeface="Rockwell"/>
                <a:cs typeface="Rockwell"/>
              </a:rPr>
              <a:t> </a:t>
            </a:r>
            <a:r>
              <a:rPr sz="1600" spc="-10" dirty="0">
                <a:latin typeface="Rockwell"/>
                <a:cs typeface="Rockwell"/>
              </a:rPr>
              <a:t>organizations</a:t>
            </a:r>
            <a:r>
              <a:rPr sz="1600" spc="-40" dirty="0">
                <a:latin typeface="Rockwell"/>
                <a:cs typeface="Rockwell"/>
              </a:rPr>
              <a:t> </a:t>
            </a:r>
            <a:r>
              <a:rPr sz="1600" spc="-10" dirty="0">
                <a:latin typeface="Rockwell"/>
                <a:cs typeface="Rockwell"/>
              </a:rPr>
              <a:t>work</a:t>
            </a:r>
            <a:r>
              <a:rPr sz="1600" spc="-25" dirty="0">
                <a:latin typeface="Rockwell"/>
                <a:cs typeface="Rockwell"/>
              </a:rPr>
              <a:t> </a:t>
            </a:r>
            <a:r>
              <a:rPr sz="1600" spc="-20" dirty="0">
                <a:latin typeface="Rockwell"/>
                <a:cs typeface="Rockwell"/>
              </a:rPr>
              <a:t>towards</a:t>
            </a:r>
            <a:r>
              <a:rPr sz="1600" spc="-25" dirty="0">
                <a:latin typeface="Rockwell"/>
                <a:cs typeface="Rockwell"/>
              </a:rPr>
              <a:t> </a:t>
            </a:r>
            <a:r>
              <a:rPr sz="1600" spc="-20" dirty="0">
                <a:latin typeface="Rockwell"/>
                <a:cs typeface="Rockwell"/>
              </a:rPr>
              <a:t>providing</a:t>
            </a:r>
            <a:r>
              <a:rPr sz="1600" spc="-40" dirty="0">
                <a:latin typeface="Rockwell"/>
                <a:cs typeface="Rockwell"/>
              </a:rPr>
              <a:t> </a:t>
            </a:r>
            <a:r>
              <a:rPr sz="1600" spc="-20" dirty="0">
                <a:latin typeface="Rockwell"/>
                <a:cs typeface="Rockwell"/>
              </a:rPr>
              <a:t>food</a:t>
            </a:r>
            <a:endParaRPr sz="1600">
              <a:latin typeface="Rockwell"/>
              <a:cs typeface="Rockwell"/>
            </a:endParaRPr>
          </a:p>
          <a:p>
            <a:pPr marL="195580">
              <a:lnSpc>
                <a:spcPts val="1345"/>
              </a:lnSpc>
            </a:pPr>
            <a:r>
              <a:rPr sz="1600" dirty="0">
                <a:latin typeface="Rockwell"/>
                <a:cs typeface="Rockwell"/>
              </a:rPr>
              <a:t>assistance</a:t>
            </a:r>
            <a:r>
              <a:rPr sz="1600" spc="-65" dirty="0">
                <a:latin typeface="Rockwell"/>
                <a:cs typeface="Rockwell"/>
              </a:rPr>
              <a:t> </a:t>
            </a:r>
            <a:r>
              <a:rPr sz="1600" dirty="0">
                <a:latin typeface="Rockwell"/>
                <a:cs typeface="Rockwell"/>
              </a:rPr>
              <a:t>to</a:t>
            </a:r>
            <a:r>
              <a:rPr sz="1600" spc="-45" dirty="0">
                <a:latin typeface="Rockwell"/>
                <a:cs typeface="Rockwell"/>
              </a:rPr>
              <a:t> </a:t>
            </a:r>
            <a:r>
              <a:rPr sz="1600" dirty="0">
                <a:latin typeface="Rockwell"/>
                <a:cs typeface="Rockwell"/>
              </a:rPr>
              <a:t>communities</a:t>
            </a:r>
            <a:r>
              <a:rPr sz="1600" spc="-30" dirty="0">
                <a:latin typeface="Rockwell"/>
                <a:cs typeface="Rockwell"/>
              </a:rPr>
              <a:t> </a:t>
            </a:r>
            <a:r>
              <a:rPr sz="1600" dirty="0">
                <a:latin typeface="Rockwell"/>
                <a:cs typeface="Rockwell"/>
              </a:rPr>
              <a:t>in</a:t>
            </a:r>
            <a:r>
              <a:rPr sz="1600" spc="-55" dirty="0">
                <a:latin typeface="Rockwell"/>
                <a:cs typeface="Rockwell"/>
              </a:rPr>
              <a:t> </a:t>
            </a:r>
            <a:r>
              <a:rPr sz="1600" spc="-20" dirty="0">
                <a:latin typeface="Rockwell"/>
                <a:cs typeface="Rockwell"/>
              </a:rPr>
              <a:t>need.</a:t>
            </a:r>
            <a:r>
              <a:rPr sz="1600" spc="-200" dirty="0">
                <a:latin typeface="Rockwell"/>
                <a:cs typeface="Rockwell"/>
              </a:rPr>
              <a:t> </a:t>
            </a:r>
            <a:r>
              <a:rPr sz="1600" spc="-10" dirty="0">
                <a:latin typeface="Rockwell"/>
                <a:cs typeface="Rockwell"/>
              </a:rPr>
              <a:t>They</a:t>
            </a:r>
            <a:r>
              <a:rPr sz="1600" spc="-50" dirty="0">
                <a:latin typeface="Rockwell"/>
                <a:cs typeface="Rockwell"/>
              </a:rPr>
              <a:t> </a:t>
            </a:r>
            <a:r>
              <a:rPr sz="1600" spc="-25" dirty="0">
                <a:latin typeface="Rockwell"/>
                <a:cs typeface="Rockwell"/>
              </a:rPr>
              <a:t>rely</a:t>
            </a:r>
            <a:r>
              <a:rPr sz="1600" spc="-45" dirty="0">
                <a:latin typeface="Rockwell"/>
                <a:cs typeface="Rockwell"/>
              </a:rPr>
              <a:t> </a:t>
            </a:r>
            <a:r>
              <a:rPr sz="1600" dirty="0">
                <a:latin typeface="Rockwell"/>
                <a:cs typeface="Rockwell"/>
              </a:rPr>
              <a:t>on</a:t>
            </a:r>
            <a:r>
              <a:rPr sz="1600" spc="-50" dirty="0">
                <a:latin typeface="Rockwell"/>
                <a:cs typeface="Rockwell"/>
              </a:rPr>
              <a:t> </a:t>
            </a:r>
            <a:r>
              <a:rPr sz="1600" spc="-10" dirty="0">
                <a:latin typeface="Rockwell"/>
                <a:cs typeface="Rockwell"/>
              </a:rPr>
              <a:t>donations</a:t>
            </a:r>
            <a:r>
              <a:rPr sz="1600" spc="-50" dirty="0">
                <a:latin typeface="Rockwell"/>
                <a:cs typeface="Rockwell"/>
              </a:rPr>
              <a:t> </a:t>
            </a:r>
            <a:r>
              <a:rPr sz="1600" dirty="0">
                <a:latin typeface="Rockwell"/>
                <a:cs typeface="Rockwell"/>
              </a:rPr>
              <a:t>and</a:t>
            </a:r>
            <a:r>
              <a:rPr sz="1600" spc="-55" dirty="0">
                <a:latin typeface="Rockwell"/>
                <a:cs typeface="Rockwell"/>
              </a:rPr>
              <a:t> </a:t>
            </a:r>
            <a:r>
              <a:rPr sz="1600" spc="-10" dirty="0">
                <a:latin typeface="Rockwell"/>
                <a:cs typeface="Rockwell"/>
              </a:rPr>
              <a:t>would</a:t>
            </a:r>
            <a:r>
              <a:rPr sz="1600" spc="-55" dirty="0">
                <a:latin typeface="Rockwell"/>
                <a:cs typeface="Rockwell"/>
              </a:rPr>
              <a:t> </a:t>
            </a:r>
            <a:r>
              <a:rPr sz="1600" dirty="0">
                <a:latin typeface="Rockwell"/>
                <a:cs typeface="Rockwell"/>
              </a:rPr>
              <a:t>benefit</a:t>
            </a:r>
            <a:r>
              <a:rPr sz="1600" spc="-50" dirty="0">
                <a:latin typeface="Rockwell"/>
                <a:cs typeface="Rockwell"/>
              </a:rPr>
              <a:t> </a:t>
            </a:r>
            <a:r>
              <a:rPr sz="1600" spc="-10" dirty="0">
                <a:latin typeface="Rockwell"/>
                <a:cs typeface="Rockwell"/>
              </a:rPr>
              <a:t>from</a:t>
            </a:r>
            <a:r>
              <a:rPr sz="1600" spc="-50" dirty="0">
                <a:latin typeface="Rockwell"/>
                <a:cs typeface="Rockwell"/>
              </a:rPr>
              <a:t> </a:t>
            </a:r>
            <a:r>
              <a:rPr sz="1600" dirty="0">
                <a:latin typeface="Rockwell"/>
                <a:cs typeface="Rockwell"/>
              </a:rPr>
              <a:t>a</a:t>
            </a:r>
            <a:r>
              <a:rPr sz="1600" spc="-45" dirty="0">
                <a:latin typeface="Rockwell"/>
                <a:cs typeface="Rockwell"/>
              </a:rPr>
              <a:t> </a:t>
            </a:r>
            <a:r>
              <a:rPr sz="1600" dirty="0">
                <a:latin typeface="Rockwell"/>
                <a:cs typeface="Rockwell"/>
              </a:rPr>
              <a:t>platform</a:t>
            </a:r>
            <a:r>
              <a:rPr sz="1600" spc="-60" dirty="0">
                <a:latin typeface="Rockwell"/>
                <a:cs typeface="Rockwell"/>
              </a:rPr>
              <a:t> </a:t>
            </a:r>
            <a:r>
              <a:rPr sz="1600" spc="-20" dirty="0">
                <a:latin typeface="Rockwell"/>
                <a:cs typeface="Rockwell"/>
              </a:rPr>
              <a:t>that</a:t>
            </a:r>
            <a:endParaRPr sz="1600">
              <a:latin typeface="Rockwell"/>
              <a:cs typeface="Rockwell"/>
            </a:endParaRPr>
          </a:p>
          <a:p>
            <a:pPr marL="195580" marR="5080">
              <a:lnSpc>
                <a:spcPct val="70000"/>
              </a:lnSpc>
              <a:spcBef>
                <a:spcPts val="290"/>
              </a:spcBef>
            </a:pPr>
            <a:r>
              <a:rPr sz="1600" dirty="0">
                <a:latin typeface="Rockwell"/>
                <a:cs typeface="Rockwell"/>
              </a:rPr>
              <a:t>connects</a:t>
            </a:r>
            <a:r>
              <a:rPr sz="1600" spc="-65" dirty="0">
                <a:latin typeface="Rockwell"/>
                <a:cs typeface="Rockwell"/>
              </a:rPr>
              <a:t> </a:t>
            </a:r>
            <a:r>
              <a:rPr sz="1600" dirty="0">
                <a:latin typeface="Rockwell"/>
                <a:cs typeface="Rockwell"/>
              </a:rPr>
              <a:t>them</a:t>
            </a:r>
            <a:r>
              <a:rPr sz="1600" spc="-25" dirty="0">
                <a:latin typeface="Rockwell"/>
                <a:cs typeface="Rockwell"/>
              </a:rPr>
              <a:t> </a:t>
            </a:r>
            <a:r>
              <a:rPr sz="1600" dirty="0">
                <a:latin typeface="Rockwell"/>
                <a:cs typeface="Rockwell"/>
              </a:rPr>
              <a:t>with</a:t>
            </a:r>
            <a:r>
              <a:rPr sz="1600" spc="-40" dirty="0">
                <a:latin typeface="Rockwell"/>
                <a:cs typeface="Rockwell"/>
              </a:rPr>
              <a:t> </a:t>
            </a:r>
            <a:r>
              <a:rPr sz="1600" dirty="0">
                <a:latin typeface="Rockwell"/>
                <a:cs typeface="Rockwell"/>
              </a:rPr>
              <a:t>food</a:t>
            </a:r>
            <a:r>
              <a:rPr sz="1600" spc="-55" dirty="0">
                <a:latin typeface="Rockwell"/>
                <a:cs typeface="Rockwell"/>
              </a:rPr>
              <a:t> </a:t>
            </a:r>
            <a:r>
              <a:rPr sz="1600" spc="-10" dirty="0">
                <a:latin typeface="Rockwell"/>
                <a:cs typeface="Rockwell"/>
              </a:rPr>
              <a:t>suppliers,</a:t>
            </a:r>
            <a:r>
              <a:rPr sz="1600" spc="-120" dirty="0">
                <a:latin typeface="Rockwell"/>
                <a:cs typeface="Rockwell"/>
              </a:rPr>
              <a:t> </a:t>
            </a:r>
            <a:r>
              <a:rPr sz="1600" spc="-20" dirty="0">
                <a:latin typeface="Rockwell"/>
                <a:cs typeface="Rockwell"/>
              </a:rPr>
              <a:t>streamlines</a:t>
            </a:r>
            <a:r>
              <a:rPr sz="1600" spc="-25" dirty="0">
                <a:latin typeface="Rockwell"/>
                <a:cs typeface="Rockwell"/>
              </a:rPr>
              <a:t> </a:t>
            </a:r>
            <a:r>
              <a:rPr sz="1600" dirty="0">
                <a:latin typeface="Rockwell"/>
                <a:cs typeface="Rockwell"/>
              </a:rPr>
              <a:t>the</a:t>
            </a:r>
            <a:r>
              <a:rPr sz="1600" spc="-35" dirty="0">
                <a:latin typeface="Rockwell"/>
                <a:cs typeface="Rockwell"/>
              </a:rPr>
              <a:t> </a:t>
            </a:r>
            <a:r>
              <a:rPr sz="1600" dirty="0">
                <a:latin typeface="Rockwell"/>
                <a:cs typeface="Rockwell"/>
              </a:rPr>
              <a:t>collection</a:t>
            </a:r>
            <a:r>
              <a:rPr sz="1600" spc="-40" dirty="0">
                <a:latin typeface="Rockwell"/>
                <a:cs typeface="Rockwell"/>
              </a:rPr>
              <a:t> </a:t>
            </a:r>
            <a:r>
              <a:rPr sz="1600" spc="-30" dirty="0">
                <a:latin typeface="Rockwell"/>
                <a:cs typeface="Rockwell"/>
              </a:rPr>
              <a:t>process,</a:t>
            </a:r>
            <a:r>
              <a:rPr sz="1600" spc="-114" dirty="0">
                <a:latin typeface="Rockwell"/>
                <a:cs typeface="Rockwell"/>
              </a:rPr>
              <a:t> </a:t>
            </a:r>
            <a:r>
              <a:rPr sz="1600" dirty="0">
                <a:latin typeface="Rockwell"/>
                <a:cs typeface="Rockwell"/>
              </a:rPr>
              <a:t>and</a:t>
            </a:r>
            <a:r>
              <a:rPr sz="1600" spc="-35" dirty="0">
                <a:latin typeface="Rockwell"/>
                <a:cs typeface="Rockwell"/>
              </a:rPr>
              <a:t> </a:t>
            </a:r>
            <a:r>
              <a:rPr sz="1600" spc="-10" dirty="0">
                <a:latin typeface="Rockwell"/>
                <a:cs typeface="Rockwell"/>
              </a:rPr>
              <a:t>ensures</a:t>
            </a:r>
            <a:r>
              <a:rPr sz="1600" spc="-20" dirty="0">
                <a:latin typeface="Rockwell"/>
                <a:cs typeface="Rockwell"/>
              </a:rPr>
              <a:t> </a:t>
            </a:r>
            <a:r>
              <a:rPr sz="1600" dirty="0">
                <a:latin typeface="Rockwell"/>
                <a:cs typeface="Rockwell"/>
              </a:rPr>
              <a:t>timely</a:t>
            </a:r>
            <a:r>
              <a:rPr sz="1600" spc="-35" dirty="0">
                <a:latin typeface="Rockwell"/>
                <a:cs typeface="Rockwell"/>
              </a:rPr>
              <a:t> </a:t>
            </a:r>
            <a:r>
              <a:rPr sz="1600" dirty="0">
                <a:latin typeface="Rockwell"/>
                <a:cs typeface="Rockwell"/>
              </a:rPr>
              <a:t>distribution</a:t>
            </a:r>
            <a:r>
              <a:rPr sz="1600" spc="-40" dirty="0">
                <a:latin typeface="Rockwell"/>
                <a:cs typeface="Rockwell"/>
              </a:rPr>
              <a:t> </a:t>
            </a:r>
            <a:r>
              <a:rPr sz="1600" spc="-25" dirty="0">
                <a:latin typeface="Rockwell"/>
                <a:cs typeface="Rockwell"/>
              </a:rPr>
              <a:t>of </a:t>
            </a:r>
            <a:r>
              <a:rPr sz="1600" spc="-10" dirty="0">
                <a:latin typeface="Rockwell"/>
                <a:cs typeface="Rockwell"/>
              </a:rPr>
              <a:t>rescued</a:t>
            </a:r>
            <a:r>
              <a:rPr sz="1600" spc="-75" dirty="0">
                <a:latin typeface="Rockwell"/>
                <a:cs typeface="Rockwell"/>
              </a:rPr>
              <a:t> </a:t>
            </a:r>
            <a:r>
              <a:rPr sz="1600" spc="-20" dirty="0">
                <a:latin typeface="Rockwell"/>
                <a:cs typeface="Rockwell"/>
              </a:rPr>
              <a:t>food.</a:t>
            </a:r>
            <a:endParaRPr sz="1600">
              <a:latin typeface="Rockwell"/>
              <a:cs typeface="Rockwell"/>
            </a:endParaRPr>
          </a:p>
          <a:p>
            <a:pPr>
              <a:lnSpc>
                <a:spcPct val="100000"/>
              </a:lnSpc>
              <a:spcBef>
                <a:spcPts val="40"/>
              </a:spcBef>
            </a:pPr>
            <a:endParaRPr sz="1300">
              <a:latin typeface="Rockwell"/>
              <a:cs typeface="Rockwell"/>
            </a:endParaRPr>
          </a:p>
          <a:p>
            <a:pPr marL="195580" indent="-182880">
              <a:lnSpc>
                <a:spcPts val="1630"/>
              </a:lnSpc>
              <a:buClr>
                <a:srgbClr val="9E3611"/>
              </a:buClr>
              <a:buSzPct val="84375"/>
              <a:buFont typeface="Wingdings"/>
              <a:buChar char=""/>
              <a:tabLst>
                <a:tab pos="195580" algn="l"/>
              </a:tabLst>
            </a:pPr>
            <a:r>
              <a:rPr sz="1600" dirty="0">
                <a:latin typeface="Rockwell"/>
                <a:cs typeface="Rockwell"/>
              </a:rPr>
              <a:t>Communities</a:t>
            </a:r>
            <a:r>
              <a:rPr sz="1600" spc="-60" dirty="0">
                <a:latin typeface="Rockwell"/>
                <a:cs typeface="Rockwell"/>
              </a:rPr>
              <a:t> </a:t>
            </a:r>
            <a:r>
              <a:rPr sz="1600" dirty="0">
                <a:latin typeface="Rockwell"/>
                <a:cs typeface="Rockwell"/>
              </a:rPr>
              <a:t>in</a:t>
            </a:r>
            <a:r>
              <a:rPr sz="1600" spc="-45" dirty="0">
                <a:latin typeface="Rockwell"/>
                <a:cs typeface="Rockwell"/>
              </a:rPr>
              <a:t> </a:t>
            </a:r>
            <a:r>
              <a:rPr sz="1600" spc="-20" dirty="0">
                <a:latin typeface="Rockwell"/>
                <a:cs typeface="Rockwell"/>
              </a:rPr>
              <a:t>Need:</a:t>
            </a:r>
            <a:r>
              <a:rPr sz="1600" spc="-135" dirty="0">
                <a:latin typeface="Rockwell"/>
                <a:cs typeface="Rockwell"/>
              </a:rPr>
              <a:t> </a:t>
            </a:r>
            <a:r>
              <a:rPr sz="1600" spc="-10" dirty="0">
                <a:latin typeface="Rockwell"/>
                <a:cs typeface="Rockwell"/>
              </a:rPr>
              <a:t>People</a:t>
            </a:r>
            <a:r>
              <a:rPr sz="1600" spc="-40" dirty="0">
                <a:latin typeface="Rockwell"/>
                <a:cs typeface="Rockwell"/>
              </a:rPr>
              <a:t> </a:t>
            </a:r>
            <a:r>
              <a:rPr sz="1600" dirty="0">
                <a:latin typeface="Rockwell"/>
                <a:cs typeface="Rockwell"/>
              </a:rPr>
              <a:t>who</a:t>
            </a:r>
            <a:r>
              <a:rPr sz="1600" spc="-45" dirty="0">
                <a:latin typeface="Rockwell"/>
                <a:cs typeface="Rockwell"/>
              </a:rPr>
              <a:t> </a:t>
            </a:r>
            <a:r>
              <a:rPr sz="1600" dirty="0">
                <a:latin typeface="Rockwell"/>
                <a:cs typeface="Rockwell"/>
              </a:rPr>
              <a:t>face</a:t>
            </a:r>
            <a:r>
              <a:rPr sz="1600" spc="-45" dirty="0">
                <a:latin typeface="Rockwell"/>
                <a:cs typeface="Rockwell"/>
              </a:rPr>
              <a:t> </a:t>
            </a:r>
            <a:r>
              <a:rPr sz="1600" dirty="0">
                <a:latin typeface="Rockwell"/>
                <a:cs typeface="Rockwell"/>
              </a:rPr>
              <a:t>food</a:t>
            </a:r>
            <a:r>
              <a:rPr sz="1600" spc="-45" dirty="0">
                <a:latin typeface="Rockwell"/>
                <a:cs typeface="Rockwell"/>
              </a:rPr>
              <a:t> </a:t>
            </a:r>
            <a:r>
              <a:rPr sz="1600" dirty="0">
                <a:latin typeface="Rockwell"/>
                <a:cs typeface="Rockwell"/>
              </a:rPr>
              <a:t>insecurity</a:t>
            </a:r>
            <a:r>
              <a:rPr sz="1600" spc="-30" dirty="0">
                <a:latin typeface="Rockwell"/>
                <a:cs typeface="Rockwell"/>
              </a:rPr>
              <a:t> </a:t>
            </a:r>
            <a:r>
              <a:rPr sz="1600" dirty="0">
                <a:latin typeface="Rockwell"/>
                <a:cs typeface="Rockwell"/>
              </a:rPr>
              <a:t>can</a:t>
            </a:r>
            <a:r>
              <a:rPr sz="1600" spc="-35" dirty="0">
                <a:latin typeface="Rockwell"/>
                <a:cs typeface="Rockwell"/>
              </a:rPr>
              <a:t> </a:t>
            </a:r>
            <a:r>
              <a:rPr sz="1600" dirty="0">
                <a:latin typeface="Rockwell"/>
                <a:cs typeface="Rockwell"/>
              </a:rPr>
              <a:t>benefit</a:t>
            </a:r>
            <a:r>
              <a:rPr sz="1600" spc="-40" dirty="0">
                <a:latin typeface="Rockwell"/>
                <a:cs typeface="Rockwell"/>
              </a:rPr>
              <a:t> </a:t>
            </a:r>
            <a:r>
              <a:rPr sz="1600" spc="-10" dirty="0">
                <a:latin typeface="Rockwell"/>
                <a:cs typeface="Rockwell"/>
              </a:rPr>
              <a:t>from</a:t>
            </a:r>
            <a:r>
              <a:rPr sz="1600" spc="-50" dirty="0">
                <a:latin typeface="Rockwell"/>
                <a:cs typeface="Rockwell"/>
              </a:rPr>
              <a:t> </a:t>
            </a:r>
            <a:r>
              <a:rPr sz="1600" dirty="0">
                <a:latin typeface="Rockwell"/>
                <a:cs typeface="Rockwell"/>
              </a:rPr>
              <a:t>the</a:t>
            </a:r>
            <a:r>
              <a:rPr sz="1600" spc="-40" dirty="0">
                <a:latin typeface="Rockwell"/>
                <a:cs typeface="Rockwell"/>
              </a:rPr>
              <a:t> </a:t>
            </a:r>
            <a:r>
              <a:rPr sz="1600" dirty="0">
                <a:latin typeface="Rockwell"/>
                <a:cs typeface="Rockwell"/>
              </a:rPr>
              <a:t>optimized</a:t>
            </a:r>
            <a:r>
              <a:rPr sz="1600" spc="-40" dirty="0">
                <a:latin typeface="Rockwell"/>
                <a:cs typeface="Rockwell"/>
              </a:rPr>
              <a:t> </a:t>
            </a:r>
            <a:r>
              <a:rPr sz="1600" dirty="0">
                <a:latin typeface="Rockwell"/>
                <a:cs typeface="Rockwell"/>
              </a:rPr>
              <a:t>food</a:t>
            </a:r>
            <a:r>
              <a:rPr sz="1600" spc="-45" dirty="0">
                <a:latin typeface="Rockwell"/>
                <a:cs typeface="Rockwell"/>
              </a:rPr>
              <a:t> </a:t>
            </a:r>
            <a:r>
              <a:rPr sz="1600" spc="-10" dirty="0">
                <a:latin typeface="Rockwell"/>
                <a:cs typeface="Rockwell"/>
              </a:rPr>
              <a:t>rescue</a:t>
            </a:r>
            <a:endParaRPr sz="1600">
              <a:latin typeface="Rockwell"/>
              <a:cs typeface="Rockwell"/>
            </a:endParaRPr>
          </a:p>
          <a:p>
            <a:pPr marL="195580" marR="665480">
              <a:lnSpc>
                <a:spcPct val="70000"/>
              </a:lnSpc>
              <a:spcBef>
                <a:spcPts val="290"/>
              </a:spcBef>
            </a:pPr>
            <a:r>
              <a:rPr sz="1600" spc="-10" dirty="0">
                <a:latin typeface="Rockwell"/>
                <a:cs typeface="Rockwell"/>
              </a:rPr>
              <a:t>efforts.</a:t>
            </a:r>
            <a:r>
              <a:rPr sz="1600" spc="-125" dirty="0">
                <a:latin typeface="Rockwell"/>
                <a:cs typeface="Rockwell"/>
              </a:rPr>
              <a:t> </a:t>
            </a:r>
            <a:r>
              <a:rPr sz="1600" dirty="0">
                <a:latin typeface="Rockwell"/>
                <a:cs typeface="Rockwell"/>
              </a:rPr>
              <a:t>By</a:t>
            </a:r>
            <a:r>
              <a:rPr sz="1600" spc="-60" dirty="0">
                <a:latin typeface="Rockwell"/>
                <a:cs typeface="Rockwell"/>
              </a:rPr>
              <a:t> </a:t>
            </a:r>
            <a:r>
              <a:rPr sz="1600" dirty="0">
                <a:latin typeface="Rockwell"/>
                <a:cs typeface="Rockwell"/>
              </a:rPr>
              <a:t>ensuring</a:t>
            </a:r>
            <a:r>
              <a:rPr sz="1600" spc="-35" dirty="0">
                <a:latin typeface="Rockwell"/>
                <a:cs typeface="Rockwell"/>
              </a:rPr>
              <a:t> </a:t>
            </a:r>
            <a:r>
              <a:rPr sz="1600" dirty="0">
                <a:latin typeface="Rockwell"/>
                <a:cs typeface="Rockwell"/>
              </a:rPr>
              <a:t>that</a:t>
            </a:r>
            <a:r>
              <a:rPr sz="1600" spc="-30" dirty="0">
                <a:latin typeface="Rockwell"/>
                <a:cs typeface="Rockwell"/>
              </a:rPr>
              <a:t> </a:t>
            </a:r>
            <a:r>
              <a:rPr sz="1600" dirty="0">
                <a:latin typeface="Rockwell"/>
                <a:cs typeface="Rockwell"/>
              </a:rPr>
              <a:t>food</a:t>
            </a:r>
            <a:r>
              <a:rPr sz="1600" spc="-35" dirty="0">
                <a:latin typeface="Rockwell"/>
                <a:cs typeface="Rockwell"/>
              </a:rPr>
              <a:t> </a:t>
            </a:r>
            <a:r>
              <a:rPr sz="1600" dirty="0">
                <a:latin typeface="Rockwell"/>
                <a:cs typeface="Rockwell"/>
              </a:rPr>
              <a:t>items</a:t>
            </a:r>
            <a:r>
              <a:rPr sz="1600" spc="-20" dirty="0">
                <a:latin typeface="Rockwell"/>
                <a:cs typeface="Rockwell"/>
              </a:rPr>
              <a:t> </a:t>
            </a:r>
            <a:r>
              <a:rPr sz="1600" dirty="0">
                <a:latin typeface="Rockwell"/>
                <a:cs typeface="Rockwell"/>
              </a:rPr>
              <a:t>close</a:t>
            </a:r>
            <a:r>
              <a:rPr sz="1600" spc="-35" dirty="0">
                <a:latin typeface="Rockwell"/>
                <a:cs typeface="Rockwell"/>
              </a:rPr>
              <a:t> </a:t>
            </a:r>
            <a:r>
              <a:rPr sz="1600" dirty="0">
                <a:latin typeface="Rockwell"/>
                <a:cs typeface="Rockwell"/>
              </a:rPr>
              <a:t>to</a:t>
            </a:r>
            <a:r>
              <a:rPr sz="1600" spc="-35" dirty="0">
                <a:latin typeface="Rockwell"/>
                <a:cs typeface="Rockwell"/>
              </a:rPr>
              <a:t> </a:t>
            </a:r>
            <a:r>
              <a:rPr sz="1600" dirty="0">
                <a:latin typeface="Rockwell"/>
                <a:cs typeface="Rockwell"/>
              </a:rPr>
              <a:t>expiry</a:t>
            </a:r>
            <a:r>
              <a:rPr sz="1600" spc="-25" dirty="0">
                <a:latin typeface="Rockwell"/>
                <a:cs typeface="Rockwell"/>
              </a:rPr>
              <a:t> </a:t>
            </a:r>
            <a:r>
              <a:rPr sz="1600" dirty="0">
                <a:latin typeface="Rockwell"/>
                <a:cs typeface="Rockwell"/>
              </a:rPr>
              <a:t>or</a:t>
            </a:r>
            <a:r>
              <a:rPr sz="1600" spc="-40" dirty="0">
                <a:latin typeface="Rockwell"/>
                <a:cs typeface="Rockwell"/>
              </a:rPr>
              <a:t> </a:t>
            </a:r>
            <a:r>
              <a:rPr sz="1600" spc="-10" dirty="0">
                <a:latin typeface="Rockwell"/>
                <a:cs typeface="Rockwell"/>
              </a:rPr>
              <a:t>cooked</a:t>
            </a:r>
            <a:r>
              <a:rPr sz="1600" spc="-30" dirty="0">
                <a:latin typeface="Rockwell"/>
                <a:cs typeface="Rockwell"/>
              </a:rPr>
              <a:t> </a:t>
            </a:r>
            <a:r>
              <a:rPr sz="1600" dirty="0">
                <a:latin typeface="Rockwell"/>
                <a:cs typeface="Rockwell"/>
              </a:rPr>
              <a:t>but</a:t>
            </a:r>
            <a:r>
              <a:rPr sz="1600" spc="-20" dirty="0">
                <a:latin typeface="Rockwell"/>
                <a:cs typeface="Rockwell"/>
              </a:rPr>
              <a:t> </a:t>
            </a:r>
            <a:r>
              <a:rPr sz="1600" dirty="0">
                <a:latin typeface="Rockwell"/>
                <a:cs typeface="Rockwell"/>
              </a:rPr>
              <a:t>not</a:t>
            </a:r>
            <a:r>
              <a:rPr sz="1600" spc="-30" dirty="0">
                <a:latin typeface="Rockwell"/>
                <a:cs typeface="Rockwell"/>
              </a:rPr>
              <a:t> </a:t>
            </a:r>
            <a:r>
              <a:rPr sz="1600" spc="-10" dirty="0">
                <a:latin typeface="Rockwell"/>
                <a:cs typeface="Rockwell"/>
              </a:rPr>
              <a:t>consumed</a:t>
            </a:r>
            <a:r>
              <a:rPr sz="1600" spc="-25" dirty="0">
                <a:latin typeface="Rockwell"/>
                <a:cs typeface="Rockwell"/>
              </a:rPr>
              <a:t> </a:t>
            </a:r>
            <a:r>
              <a:rPr sz="1600" spc="-10" dirty="0">
                <a:latin typeface="Rockwell"/>
                <a:cs typeface="Rockwell"/>
              </a:rPr>
              <a:t>are</a:t>
            </a:r>
            <a:r>
              <a:rPr sz="1600" spc="-30" dirty="0">
                <a:latin typeface="Rockwell"/>
                <a:cs typeface="Rockwell"/>
              </a:rPr>
              <a:t> </a:t>
            </a:r>
            <a:r>
              <a:rPr sz="1600" spc="-10" dirty="0">
                <a:latin typeface="Rockwell"/>
                <a:cs typeface="Rockwell"/>
              </a:rPr>
              <a:t>redistributed </a:t>
            </a:r>
            <a:r>
              <a:rPr sz="1600" spc="-30" dirty="0">
                <a:latin typeface="Rockwell"/>
                <a:cs typeface="Rockwell"/>
              </a:rPr>
              <a:t>efficiently,</a:t>
            </a:r>
            <a:r>
              <a:rPr sz="1600" spc="-135" dirty="0">
                <a:latin typeface="Rockwell"/>
                <a:cs typeface="Rockwell"/>
              </a:rPr>
              <a:t> </a:t>
            </a:r>
            <a:r>
              <a:rPr sz="1600" spc="-10" dirty="0">
                <a:latin typeface="Rockwell"/>
                <a:cs typeface="Rockwell"/>
              </a:rPr>
              <a:t>more</a:t>
            </a:r>
            <a:r>
              <a:rPr sz="1600" spc="-35" dirty="0">
                <a:latin typeface="Rockwell"/>
                <a:cs typeface="Rockwell"/>
              </a:rPr>
              <a:t> </a:t>
            </a:r>
            <a:r>
              <a:rPr sz="1600" spc="-10" dirty="0">
                <a:latin typeface="Rockwell"/>
                <a:cs typeface="Rockwell"/>
              </a:rPr>
              <a:t>individuals</a:t>
            </a:r>
            <a:r>
              <a:rPr sz="1600" spc="-40" dirty="0">
                <a:latin typeface="Rockwell"/>
                <a:cs typeface="Rockwell"/>
              </a:rPr>
              <a:t> </a:t>
            </a:r>
            <a:r>
              <a:rPr sz="1600" dirty="0">
                <a:latin typeface="Rockwell"/>
                <a:cs typeface="Rockwell"/>
              </a:rPr>
              <a:t>and</a:t>
            </a:r>
            <a:r>
              <a:rPr sz="1600" spc="-20" dirty="0">
                <a:latin typeface="Rockwell"/>
                <a:cs typeface="Rockwell"/>
              </a:rPr>
              <a:t> </a:t>
            </a:r>
            <a:r>
              <a:rPr sz="1600" dirty="0">
                <a:latin typeface="Rockwell"/>
                <a:cs typeface="Rockwell"/>
              </a:rPr>
              <a:t>families</a:t>
            </a:r>
            <a:r>
              <a:rPr sz="1600" spc="-35" dirty="0">
                <a:latin typeface="Rockwell"/>
                <a:cs typeface="Rockwell"/>
              </a:rPr>
              <a:t> </a:t>
            </a:r>
            <a:r>
              <a:rPr sz="1600" dirty="0">
                <a:latin typeface="Rockwell"/>
                <a:cs typeface="Rockwell"/>
              </a:rPr>
              <a:t>can</a:t>
            </a:r>
            <a:r>
              <a:rPr sz="1600" spc="-25" dirty="0">
                <a:latin typeface="Rockwell"/>
                <a:cs typeface="Rockwell"/>
              </a:rPr>
              <a:t> </a:t>
            </a:r>
            <a:r>
              <a:rPr sz="1600" dirty="0">
                <a:latin typeface="Rockwell"/>
                <a:cs typeface="Rockwell"/>
              </a:rPr>
              <a:t>access</a:t>
            </a:r>
            <a:r>
              <a:rPr sz="1600" spc="-15" dirty="0">
                <a:latin typeface="Rockwell"/>
                <a:cs typeface="Rockwell"/>
              </a:rPr>
              <a:t> </a:t>
            </a:r>
            <a:r>
              <a:rPr sz="1600" dirty="0">
                <a:latin typeface="Rockwell"/>
                <a:cs typeface="Rockwell"/>
              </a:rPr>
              <a:t>nutritious</a:t>
            </a:r>
            <a:r>
              <a:rPr sz="1600" spc="-20" dirty="0">
                <a:latin typeface="Rockwell"/>
                <a:cs typeface="Rockwell"/>
              </a:rPr>
              <a:t> </a:t>
            </a:r>
            <a:r>
              <a:rPr sz="1600" spc="-10" dirty="0">
                <a:latin typeface="Rockwell"/>
                <a:cs typeface="Rockwell"/>
              </a:rPr>
              <a:t>meals.</a:t>
            </a:r>
            <a:endParaRPr sz="1600">
              <a:latin typeface="Rockwell"/>
              <a:cs typeface="Rockwell"/>
            </a:endParaRPr>
          </a:p>
          <a:p>
            <a:pPr>
              <a:lnSpc>
                <a:spcPct val="100000"/>
              </a:lnSpc>
              <a:spcBef>
                <a:spcPts val="40"/>
              </a:spcBef>
            </a:pPr>
            <a:endParaRPr sz="1300">
              <a:latin typeface="Rockwell"/>
              <a:cs typeface="Rockwell"/>
            </a:endParaRPr>
          </a:p>
          <a:p>
            <a:pPr marL="195580" indent="-182880">
              <a:lnSpc>
                <a:spcPts val="1630"/>
              </a:lnSpc>
              <a:buClr>
                <a:srgbClr val="9E3611"/>
              </a:buClr>
              <a:buSzPct val="84375"/>
              <a:buFont typeface="Wingdings"/>
              <a:buChar char=""/>
              <a:tabLst>
                <a:tab pos="195580" algn="l"/>
              </a:tabLst>
            </a:pPr>
            <a:r>
              <a:rPr sz="1600" spc="-20" dirty="0">
                <a:latin typeface="Rockwell"/>
                <a:cs typeface="Rockwell"/>
              </a:rPr>
              <a:t>Environmental</a:t>
            </a:r>
            <a:r>
              <a:rPr sz="1600" spc="-45" dirty="0">
                <a:latin typeface="Rockwell"/>
                <a:cs typeface="Rockwell"/>
              </a:rPr>
              <a:t> </a:t>
            </a:r>
            <a:r>
              <a:rPr sz="1600" spc="-10" dirty="0">
                <a:latin typeface="Rockwell"/>
                <a:cs typeface="Rockwell"/>
              </a:rPr>
              <a:t>Sustainability:</a:t>
            </a:r>
            <a:r>
              <a:rPr sz="1600" spc="-125" dirty="0">
                <a:latin typeface="Rockwell"/>
                <a:cs typeface="Rockwell"/>
              </a:rPr>
              <a:t> </a:t>
            </a:r>
            <a:r>
              <a:rPr sz="1600" spc="-35" dirty="0">
                <a:latin typeface="Rockwell"/>
                <a:cs typeface="Rockwell"/>
              </a:rPr>
              <a:t>Food</a:t>
            </a:r>
            <a:r>
              <a:rPr sz="1600" spc="-5" dirty="0">
                <a:latin typeface="Rockwell"/>
                <a:cs typeface="Rockwell"/>
              </a:rPr>
              <a:t> </a:t>
            </a:r>
            <a:r>
              <a:rPr sz="1600" spc="-10" dirty="0">
                <a:latin typeface="Rockwell"/>
                <a:cs typeface="Rockwell"/>
              </a:rPr>
              <a:t>wastage</a:t>
            </a:r>
            <a:r>
              <a:rPr sz="1600" spc="-5" dirty="0">
                <a:latin typeface="Rockwell"/>
                <a:cs typeface="Rockwell"/>
              </a:rPr>
              <a:t> </a:t>
            </a:r>
            <a:r>
              <a:rPr sz="1600" dirty="0">
                <a:latin typeface="Rockwell"/>
                <a:cs typeface="Rockwell"/>
              </a:rPr>
              <a:t>contributes</a:t>
            </a:r>
            <a:r>
              <a:rPr sz="1600" spc="-10" dirty="0">
                <a:latin typeface="Rockwell"/>
                <a:cs typeface="Rockwell"/>
              </a:rPr>
              <a:t> </a:t>
            </a:r>
            <a:r>
              <a:rPr sz="1600" dirty="0">
                <a:latin typeface="Rockwell"/>
                <a:cs typeface="Rockwell"/>
              </a:rPr>
              <a:t>to</a:t>
            </a:r>
            <a:r>
              <a:rPr sz="1600" spc="-25" dirty="0">
                <a:latin typeface="Rockwell"/>
                <a:cs typeface="Rockwell"/>
              </a:rPr>
              <a:t> </a:t>
            </a:r>
            <a:r>
              <a:rPr sz="1600" spc="-20" dirty="0">
                <a:latin typeface="Rockwell"/>
                <a:cs typeface="Rockwell"/>
              </a:rPr>
              <a:t>environmental</a:t>
            </a:r>
            <a:r>
              <a:rPr sz="1600" spc="-25" dirty="0">
                <a:latin typeface="Rockwell"/>
                <a:cs typeface="Rockwell"/>
              </a:rPr>
              <a:t> </a:t>
            </a:r>
            <a:r>
              <a:rPr sz="1600" spc="-20" dirty="0">
                <a:latin typeface="Rockwell"/>
                <a:cs typeface="Rockwell"/>
              </a:rPr>
              <a:t>problems</a:t>
            </a:r>
            <a:r>
              <a:rPr sz="1600" spc="-10" dirty="0">
                <a:latin typeface="Rockwell"/>
                <a:cs typeface="Rockwell"/>
              </a:rPr>
              <a:t> </a:t>
            </a:r>
            <a:r>
              <a:rPr sz="1600" dirty="0">
                <a:latin typeface="Rockwell"/>
                <a:cs typeface="Rockwell"/>
              </a:rPr>
              <a:t>such</a:t>
            </a:r>
            <a:r>
              <a:rPr sz="1600" spc="-10" dirty="0">
                <a:latin typeface="Rockwell"/>
                <a:cs typeface="Rockwell"/>
              </a:rPr>
              <a:t> </a:t>
            </a:r>
            <a:r>
              <a:rPr sz="1600" dirty="0">
                <a:latin typeface="Rockwell"/>
                <a:cs typeface="Rockwell"/>
              </a:rPr>
              <a:t>as</a:t>
            </a:r>
            <a:r>
              <a:rPr sz="1600" spc="-10" dirty="0">
                <a:latin typeface="Rockwell"/>
                <a:cs typeface="Rockwell"/>
              </a:rPr>
              <a:t> greenhouse</a:t>
            </a:r>
            <a:endParaRPr sz="1600">
              <a:latin typeface="Rockwell"/>
              <a:cs typeface="Rockwell"/>
            </a:endParaRPr>
          </a:p>
          <a:p>
            <a:pPr marL="195580">
              <a:lnSpc>
                <a:spcPts val="1345"/>
              </a:lnSpc>
            </a:pPr>
            <a:r>
              <a:rPr sz="1600" dirty="0">
                <a:latin typeface="Rockwell"/>
                <a:cs typeface="Rockwell"/>
              </a:rPr>
              <a:t>gas</a:t>
            </a:r>
            <a:r>
              <a:rPr sz="1600" spc="-50" dirty="0">
                <a:latin typeface="Rockwell"/>
                <a:cs typeface="Rockwell"/>
              </a:rPr>
              <a:t> </a:t>
            </a:r>
            <a:r>
              <a:rPr sz="1600" spc="-10" dirty="0">
                <a:latin typeface="Rockwell"/>
                <a:cs typeface="Rockwell"/>
              </a:rPr>
              <a:t>emissions</a:t>
            </a:r>
            <a:r>
              <a:rPr sz="1600" spc="-35" dirty="0">
                <a:latin typeface="Rockwell"/>
                <a:cs typeface="Rockwell"/>
              </a:rPr>
              <a:t> </a:t>
            </a:r>
            <a:r>
              <a:rPr sz="1600" dirty="0">
                <a:latin typeface="Rockwell"/>
                <a:cs typeface="Rockwell"/>
              </a:rPr>
              <a:t>and</a:t>
            </a:r>
            <a:r>
              <a:rPr sz="1600" spc="-30" dirty="0">
                <a:latin typeface="Rockwell"/>
                <a:cs typeface="Rockwell"/>
              </a:rPr>
              <a:t> </a:t>
            </a:r>
            <a:r>
              <a:rPr sz="1600" dirty="0">
                <a:latin typeface="Rockwell"/>
                <a:cs typeface="Rockwell"/>
              </a:rPr>
              <a:t>inefficient</a:t>
            </a:r>
            <a:r>
              <a:rPr sz="1600" spc="-45" dirty="0">
                <a:latin typeface="Rockwell"/>
                <a:cs typeface="Rockwell"/>
              </a:rPr>
              <a:t> </a:t>
            </a:r>
            <a:r>
              <a:rPr sz="1600" spc="-25" dirty="0">
                <a:latin typeface="Rockwell"/>
                <a:cs typeface="Rockwell"/>
              </a:rPr>
              <a:t>resource </a:t>
            </a:r>
            <a:r>
              <a:rPr sz="1600" spc="-10" dirty="0">
                <a:latin typeface="Rockwell"/>
                <a:cs typeface="Rockwell"/>
              </a:rPr>
              <a:t>utilization.</a:t>
            </a:r>
            <a:r>
              <a:rPr sz="1600" spc="-150" dirty="0">
                <a:latin typeface="Rockwell"/>
                <a:cs typeface="Rockwell"/>
              </a:rPr>
              <a:t> </a:t>
            </a:r>
            <a:r>
              <a:rPr sz="1600" dirty="0">
                <a:latin typeface="Rockwell"/>
                <a:cs typeface="Rockwell"/>
              </a:rPr>
              <a:t>By</a:t>
            </a:r>
            <a:r>
              <a:rPr sz="1600" spc="-30" dirty="0">
                <a:latin typeface="Rockwell"/>
                <a:cs typeface="Rockwell"/>
              </a:rPr>
              <a:t> </a:t>
            </a:r>
            <a:r>
              <a:rPr sz="1600" spc="-10" dirty="0">
                <a:latin typeface="Rockwell"/>
                <a:cs typeface="Rockwell"/>
              </a:rPr>
              <a:t>optimizing</a:t>
            </a:r>
            <a:r>
              <a:rPr sz="1600" spc="-45" dirty="0">
                <a:latin typeface="Rockwell"/>
                <a:cs typeface="Rockwell"/>
              </a:rPr>
              <a:t> </a:t>
            </a:r>
            <a:r>
              <a:rPr sz="1600" dirty="0">
                <a:latin typeface="Rockwell"/>
                <a:cs typeface="Rockwell"/>
              </a:rPr>
              <a:t>food</a:t>
            </a:r>
            <a:r>
              <a:rPr sz="1600" spc="-40" dirty="0">
                <a:latin typeface="Rockwell"/>
                <a:cs typeface="Rockwell"/>
              </a:rPr>
              <a:t> </a:t>
            </a:r>
            <a:r>
              <a:rPr sz="1600" spc="-10" dirty="0">
                <a:latin typeface="Rockwell"/>
                <a:cs typeface="Rockwell"/>
              </a:rPr>
              <a:t>rescue</a:t>
            </a:r>
            <a:r>
              <a:rPr sz="1600" spc="-20" dirty="0">
                <a:latin typeface="Rockwell"/>
                <a:cs typeface="Rockwell"/>
              </a:rPr>
              <a:t> </a:t>
            </a:r>
            <a:r>
              <a:rPr sz="1600" spc="-10" dirty="0">
                <a:latin typeface="Rockwell"/>
                <a:cs typeface="Rockwell"/>
              </a:rPr>
              <a:t>routes</a:t>
            </a:r>
            <a:r>
              <a:rPr sz="1600" spc="-20" dirty="0">
                <a:latin typeface="Rockwell"/>
                <a:cs typeface="Rockwell"/>
              </a:rPr>
              <a:t> </a:t>
            </a:r>
            <a:r>
              <a:rPr sz="1600" dirty="0">
                <a:latin typeface="Rockwell"/>
                <a:cs typeface="Rockwell"/>
              </a:rPr>
              <a:t>and</a:t>
            </a:r>
            <a:r>
              <a:rPr sz="1600" spc="-40" dirty="0">
                <a:latin typeface="Rockwell"/>
                <a:cs typeface="Rockwell"/>
              </a:rPr>
              <a:t> </a:t>
            </a:r>
            <a:r>
              <a:rPr sz="1600" spc="-10" dirty="0">
                <a:latin typeface="Rockwell"/>
                <a:cs typeface="Rockwell"/>
              </a:rPr>
              <a:t>reducing</a:t>
            </a:r>
            <a:endParaRPr sz="1600">
              <a:latin typeface="Rockwell"/>
              <a:cs typeface="Rockwell"/>
            </a:endParaRPr>
          </a:p>
          <a:p>
            <a:pPr marL="195580" marR="51435">
              <a:lnSpc>
                <a:spcPct val="70000"/>
              </a:lnSpc>
              <a:spcBef>
                <a:spcPts val="290"/>
              </a:spcBef>
            </a:pPr>
            <a:r>
              <a:rPr sz="1600" spc="-10" dirty="0">
                <a:latin typeface="Rockwell"/>
                <a:cs typeface="Rockwell"/>
              </a:rPr>
              <a:t>transportation</a:t>
            </a:r>
            <a:r>
              <a:rPr sz="1600" spc="-50" dirty="0">
                <a:latin typeface="Rockwell"/>
                <a:cs typeface="Rockwell"/>
              </a:rPr>
              <a:t> </a:t>
            </a:r>
            <a:r>
              <a:rPr sz="1600" spc="-10" dirty="0">
                <a:latin typeface="Rockwell"/>
                <a:cs typeface="Rockwell"/>
              </a:rPr>
              <a:t>costs,</a:t>
            </a:r>
            <a:r>
              <a:rPr sz="1600" spc="-100" dirty="0">
                <a:latin typeface="Rockwell"/>
                <a:cs typeface="Rockwell"/>
              </a:rPr>
              <a:t> </a:t>
            </a:r>
            <a:r>
              <a:rPr sz="1600" dirty="0">
                <a:latin typeface="Rockwell"/>
                <a:cs typeface="Rockwell"/>
              </a:rPr>
              <a:t>the</a:t>
            </a:r>
            <a:r>
              <a:rPr sz="1600" spc="-30" dirty="0">
                <a:latin typeface="Rockwell"/>
                <a:cs typeface="Rockwell"/>
              </a:rPr>
              <a:t> </a:t>
            </a:r>
            <a:r>
              <a:rPr sz="1600" spc="-10" dirty="0">
                <a:latin typeface="Rockwell"/>
                <a:cs typeface="Rockwell"/>
              </a:rPr>
              <a:t>proposed</a:t>
            </a:r>
            <a:r>
              <a:rPr sz="1600" spc="-25" dirty="0">
                <a:latin typeface="Rockwell"/>
                <a:cs typeface="Rockwell"/>
              </a:rPr>
              <a:t> </a:t>
            </a:r>
            <a:r>
              <a:rPr sz="1600" dirty="0">
                <a:latin typeface="Rockwell"/>
                <a:cs typeface="Rockwell"/>
              </a:rPr>
              <a:t>solution</a:t>
            </a:r>
            <a:r>
              <a:rPr sz="1600" spc="-35" dirty="0">
                <a:latin typeface="Rockwell"/>
                <a:cs typeface="Rockwell"/>
              </a:rPr>
              <a:t> </a:t>
            </a:r>
            <a:r>
              <a:rPr sz="1600" dirty="0">
                <a:latin typeface="Rockwell"/>
                <a:cs typeface="Rockwell"/>
              </a:rPr>
              <a:t>can</a:t>
            </a:r>
            <a:r>
              <a:rPr sz="1600" spc="-30" dirty="0">
                <a:latin typeface="Rockwell"/>
                <a:cs typeface="Rockwell"/>
              </a:rPr>
              <a:t> </a:t>
            </a:r>
            <a:r>
              <a:rPr sz="1600" dirty="0">
                <a:latin typeface="Rockwell"/>
                <a:cs typeface="Rockwell"/>
              </a:rPr>
              <a:t>help</a:t>
            </a:r>
            <a:r>
              <a:rPr sz="1600" spc="-40" dirty="0">
                <a:latin typeface="Rockwell"/>
                <a:cs typeface="Rockwell"/>
              </a:rPr>
              <a:t> </a:t>
            </a:r>
            <a:r>
              <a:rPr sz="1600" spc="-10" dirty="0">
                <a:latin typeface="Rockwell"/>
                <a:cs typeface="Rockwell"/>
              </a:rPr>
              <a:t>minimize</a:t>
            </a:r>
            <a:r>
              <a:rPr sz="1600" spc="-50" dirty="0">
                <a:latin typeface="Rockwell"/>
                <a:cs typeface="Rockwell"/>
              </a:rPr>
              <a:t> </a:t>
            </a:r>
            <a:r>
              <a:rPr sz="1600" dirty="0">
                <a:latin typeface="Rockwell"/>
                <a:cs typeface="Rockwell"/>
              </a:rPr>
              <a:t>the</a:t>
            </a:r>
            <a:r>
              <a:rPr sz="1600" spc="-35" dirty="0">
                <a:latin typeface="Rockwell"/>
                <a:cs typeface="Rockwell"/>
              </a:rPr>
              <a:t> </a:t>
            </a:r>
            <a:r>
              <a:rPr sz="1600" spc="-20" dirty="0">
                <a:latin typeface="Rockwell"/>
                <a:cs typeface="Rockwell"/>
              </a:rPr>
              <a:t>environmental</a:t>
            </a:r>
            <a:r>
              <a:rPr sz="1600" spc="-40" dirty="0">
                <a:latin typeface="Rockwell"/>
                <a:cs typeface="Rockwell"/>
              </a:rPr>
              <a:t> </a:t>
            </a:r>
            <a:r>
              <a:rPr sz="1600" dirty="0">
                <a:latin typeface="Rockwell"/>
                <a:cs typeface="Rockwell"/>
              </a:rPr>
              <a:t>impact</a:t>
            </a:r>
            <a:r>
              <a:rPr sz="1600" spc="-25" dirty="0">
                <a:latin typeface="Rockwell"/>
                <a:cs typeface="Rockwell"/>
              </a:rPr>
              <a:t> </a:t>
            </a:r>
            <a:r>
              <a:rPr sz="1600" dirty="0">
                <a:latin typeface="Rockwell"/>
                <a:cs typeface="Rockwell"/>
              </a:rPr>
              <a:t>associated</a:t>
            </a:r>
            <a:r>
              <a:rPr sz="1600" spc="-15" dirty="0">
                <a:latin typeface="Rockwell"/>
                <a:cs typeface="Rockwell"/>
              </a:rPr>
              <a:t> </a:t>
            </a:r>
            <a:r>
              <a:rPr sz="1600" spc="-20" dirty="0">
                <a:latin typeface="Rockwell"/>
                <a:cs typeface="Rockwell"/>
              </a:rPr>
              <a:t>with </a:t>
            </a:r>
            <a:r>
              <a:rPr sz="1600" dirty="0">
                <a:latin typeface="Rockwell"/>
                <a:cs typeface="Rockwell"/>
              </a:rPr>
              <a:t>food</a:t>
            </a:r>
            <a:r>
              <a:rPr sz="1600" spc="-20" dirty="0">
                <a:latin typeface="Rockwell"/>
                <a:cs typeface="Rockwell"/>
              </a:rPr>
              <a:t> </a:t>
            </a:r>
            <a:r>
              <a:rPr sz="1600" spc="-10" dirty="0">
                <a:latin typeface="Rockwell"/>
                <a:cs typeface="Rockwell"/>
              </a:rPr>
              <a:t>waste.</a:t>
            </a:r>
            <a:endParaRPr sz="1600">
              <a:latin typeface="Rockwell"/>
              <a:cs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7023" y="982091"/>
            <a:ext cx="2800362" cy="521335"/>
          </a:xfrm>
          <a:prstGeom prst="rect">
            <a:avLst/>
          </a:prstGeom>
        </p:spPr>
      </p:pic>
      <p:sp>
        <p:nvSpPr>
          <p:cNvPr id="3" name="object 3"/>
          <p:cNvSpPr txBox="1"/>
          <p:nvPr/>
        </p:nvSpPr>
        <p:spPr>
          <a:xfrm>
            <a:off x="1148892" y="2084958"/>
            <a:ext cx="9787255" cy="3714750"/>
          </a:xfrm>
          <a:prstGeom prst="rect">
            <a:avLst/>
          </a:prstGeom>
        </p:spPr>
        <p:txBody>
          <a:bodyPr vert="horz" wrap="square" lIns="0" tIns="71755" rIns="0" bIns="0" rtlCol="0">
            <a:spAutoFit/>
          </a:bodyPr>
          <a:lstStyle/>
          <a:p>
            <a:pPr marL="194945" marR="270510" indent="-182880">
              <a:lnSpc>
                <a:spcPts val="1920"/>
              </a:lnSpc>
              <a:spcBef>
                <a:spcPts val="565"/>
              </a:spcBef>
              <a:buClr>
                <a:srgbClr val="9E3611"/>
              </a:buClr>
              <a:buSzPct val="85000"/>
              <a:buFont typeface="Wingdings"/>
              <a:buChar char=""/>
              <a:tabLst>
                <a:tab pos="195580" algn="l"/>
              </a:tabLst>
            </a:pPr>
            <a:r>
              <a:rPr sz="2000" spc="-20" dirty="0">
                <a:latin typeface="Rockwell"/>
                <a:cs typeface="Rockwell"/>
              </a:rPr>
              <a:t>Food</a:t>
            </a:r>
            <a:r>
              <a:rPr sz="2000" spc="-55" dirty="0">
                <a:latin typeface="Rockwell"/>
                <a:cs typeface="Rockwell"/>
              </a:rPr>
              <a:t> </a:t>
            </a:r>
            <a:r>
              <a:rPr sz="2000" dirty="0">
                <a:latin typeface="Rockwell"/>
                <a:cs typeface="Rockwell"/>
              </a:rPr>
              <a:t>waste</a:t>
            </a:r>
            <a:r>
              <a:rPr sz="2000" spc="-45" dirty="0">
                <a:latin typeface="Rockwell"/>
                <a:cs typeface="Rockwell"/>
              </a:rPr>
              <a:t> </a:t>
            </a:r>
            <a:r>
              <a:rPr sz="2000" dirty="0">
                <a:latin typeface="Rockwell"/>
                <a:cs typeface="Rockwell"/>
              </a:rPr>
              <a:t>is</a:t>
            </a:r>
            <a:r>
              <a:rPr sz="2000" spc="-25" dirty="0">
                <a:latin typeface="Rockwell"/>
                <a:cs typeface="Rockwell"/>
              </a:rPr>
              <a:t> </a:t>
            </a:r>
            <a:r>
              <a:rPr sz="2000" dirty="0">
                <a:latin typeface="Rockwell"/>
                <a:cs typeface="Rockwell"/>
              </a:rPr>
              <a:t>one</a:t>
            </a:r>
            <a:r>
              <a:rPr sz="2000" spc="-25" dirty="0">
                <a:latin typeface="Rockwell"/>
                <a:cs typeface="Rockwell"/>
              </a:rPr>
              <a:t> </a:t>
            </a:r>
            <a:r>
              <a:rPr sz="2000" dirty="0">
                <a:latin typeface="Rockwell"/>
                <a:cs typeface="Rockwell"/>
              </a:rPr>
              <a:t>of</a:t>
            </a:r>
            <a:r>
              <a:rPr sz="2000" spc="-25" dirty="0">
                <a:latin typeface="Rockwell"/>
                <a:cs typeface="Rockwell"/>
              </a:rPr>
              <a:t> </a:t>
            </a:r>
            <a:r>
              <a:rPr sz="2000" dirty="0">
                <a:latin typeface="Rockwell"/>
                <a:cs typeface="Rockwell"/>
              </a:rPr>
              <a:t>the</a:t>
            </a:r>
            <a:r>
              <a:rPr sz="2000" spc="-35" dirty="0">
                <a:latin typeface="Rockwell"/>
                <a:cs typeface="Rockwell"/>
              </a:rPr>
              <a:t> </a:t>
            </a:r>
            <a:r>
              <a:rPr sz="2000" dirty="0">
                <a:latin typeface="Rockwell"/>
                <a:cs typeface="Rockwell"/>
              </a:rPr>
              <a:t>biggest</a:t>
            </a:r>
            <a:r>
              <a:rPr sz="2000" spc="-45" dirty="0">
                <a:latin typeface="Rockwell"/>
                <a:cs typeface="Rockwell"/>
              </a:rPr>
              <a:t> </a:t>
            </a:r>
            <a:r>
              <a:rPr sz="2000" dirty="0">
                <a:latin typeface="Rockwell"/>
                <a:cs typeface="Rockwell"/>
              </a:rPr>
              <a:t>waste</a:t>
            </a:r>
            <a:r>
              <a:rPr sz="2000" spc="-25" dirty="0">
                <a:latin typeface="Rockwell"/>
                <a:cs typeface="Rockwell"/>
              </a:rPr>
              <a:t> </a:t>
            </a:r>
            <a:r>
              <a:rPr sz="2000" spc="-10" dirty="0">
                <a:latin typeface="Rockwell"/>
                <a:cs typeface="Rockwell"/>
              </a:rPr>
              <a:t>streams</a:t>
            </a:r>
            <a:r>
              <a:rPr sz="2000" spc="-60" dirty="0">
                <a:latin typeface="Rockwell"/>
                <a:cs typeface="Rockwell"/>
              </a:rPr>
              <a:t> </a:t>
            </a:r>
            <a:r>
              <a:rPr sz="2000" dirty="0">
                <a:latin typeface="Rockwell"/>
                <a:cs typeface="Rockwell"/>
              </a:rPr>
              <a:t>in</a:t>
            </a:r>
            <a:r>
              <a:rPr sz="2000" spc="-20" dirty="0">
                <a:latin typeface="Rockwell"/>
                <a:cs typeface="Rockwell"/>
              </a:rPr>
              <a:t> </a:t>
            </a:r>
            <a:r>
              <a:rPr sz="2000" spc="-10" dirty="0">
                <a:latin typeface="Rockwell"/>
                <a:cs typeface="Rockwell"/>
              </a:rPr>
              <a:t>Singapore</a:t>
            </a:r>
            <a:r>
              <a:rPr sz="2000" spc="-45" dirty="0">
                <a:latin typeface="Rockwell"/>
                <a:cs typeface="Rockwell"/>
              </a:rPr>
              <a:t> </a:t>
            </a:r>
            <a:r>
              <a:rPr sz="2000" dirty="0">
                <a:latin typeface="Rockwell"/>
                <a:cs typeface="Rockwell"/>
              </a:rPr>
              <a:t>and</a:t>
            </a:r>
            <a:r>
              <a:rPr sz="2000" spc="-25" dirty="0">
                <a:latin typeface="Rockwell"/>
                <a:cs typeface="Rockwell"/>
              </a:rPr>
              <a:t> </a:t>
            </a:r>
            <a:r>
              <a:rPr sz="2000" dirty="0">
                <a:latin typeface="Rockwell"/>
                <a:cs typeface="Rockwell"/>
              </a:rPr>
              <a:t>the</a:t>
            </a:r>
            <a:r>
              <a:rPr sz="2000" spc="-30" dirty="0">
                <a:latin typeface="Rockwell"/>
                <a:cs typeface="Rockwell"/>
              </a:rPr>
              <a:t> </a:t>
            </a:r>
            <a:r>
              <a:rPr sz="2000" dirty="0">
                <a:latin typeface="Rockwell"/>
                <a:cs typeface="Rockwell"/>
              </a:rPr>
              <a:t>amount</a:t>
            </a:r>
            <a:r>
              <a:rPr sz="2000" spc="-45" dirty="0">
                <a:latin typeface="Rockwell"/>
                <a:cs typeface="Rockwell"/>
              </a:rPr>
              <a:t> </a:t>
            </a:r>
            <a:r>
              <a:rPr sz="2000" spc="-25" dirty="0">
                <a:latin typeface="Rockwell"/>
                <a:cs typeface="Rockwell"/>
              </a:rPr>
              <a:t>of </a:t>
            </a:r>
            <a:r>
              <a:rPr sz="2000" dirty="0">
                <a:latin typeface="Rockwell"/>
                <a:cs typeface="Rockwell"/>
              </a:rPr>
              <a:t>food</a:t>
            </a:r>
            <a:r>
              <a:rPr sz="2000" spc="-60" dirty="0">
                <a:latin typeface="Rockwell"/>
                <a:cs typeface="Rockwell"/>
              </a:rPr>
              <a:t> </a:t>
            </a:r>
            <a:r>
              <a:rPr sz="2000" dirty="0">
                <a:latin typeface="Rockwell"/>
                <a:cs typeface="Rockwell"/>
              </a:rPr>
              <a:t>waste</a:t>
            </a:r>
            <a:r>
              <a:rPr sz="2000" spc="-45" dirty="0">
                <a:latin typeface="Rockwell"/>
                <a:cs typeface="Rockwell"/>
              </a:rPr>
              <a:t> </a:t>
            </a:r>
            <a:r>
              <a:rPr sz="2000" dirty="0">
                <a:latin typeface="Rockwell"/>
                <a:cs typeface="Rockwell"/>
              </a:rPr>
              <a:t>generated</a:t>
            </a:r>
            <a:r>
              <a:rPr sz="2000" spc="-45" dirty="0">
                <a:latin typeface="Rockwell"/>
                <a:cs typeface="Rockwell"/>
              </a:rPr>
              <a:t> </a:t>
            </a:r>
            <a:r>
              <a:rPr sz="2000" dirty="0">
                <a:latin typeface="Rockwell"/>
                <a:cs typeface="Rockwell"/>
              </a:rPr>
              <a:t>has</a:t>
            </a:r>
            <a:r>
              <a:rPr sz="2000" spc="-40" dirty="0">
                <a:latin typeface="Rockwell"/>
                <a:cs typeface="Rockwell"/>
              </a:rPr>
              <a:t> </a:t>
            </a:r>
            <a:r>
              <a:rPr sz="2000" spc="-20" dirty="0">
                <a:latin typeface="Rockwell"/>
                <a:cs typeface="Rockwell"/>
              </a:rPr>
              <a:t>grown</a:t>
            </a:r>
            <a:r>
              <a:rPr sz="2000" spc="-40" dirty="0">
                <a:latin typeface="Rockwell"/>
                <a:cs typeface="Rockwell"/>
              </a:rPr>
              <a:t> </a:t>
            </a:r>
            <a:r>
              <a:rPr sz="2000" dirty="0">
                <a:latin typeface="Rockwell"/>
                <a:cs typeface="Rockwell"/>
              </a:rPr>
              <a:t>by</a:t>
            </a:r>
            <a:r>
              <a:rPr sz="2000" spc="-40" dirty="0">
                <a:latin typeface="Rockwell"/>
                <a:cs typeface="Rockwell"/>
              </a:rPr>
              <a:t> </a:t>
            </a:r>
            <a:r>
              <a:rPr sz="2000" dirty="0">
                <a:latin typeface="Rockwell"/>
                <a:cs typeface="Rockwell"/>
              </a:rPr>
              <a:t>around</a:t>
            </a:r>
            <a:r>
              <a:rPr sz="2000" spc="-40" dirty="0">
                <a:latin typeface="Rockwell"/>
                <a:cs typeface="Rockwell"/>
              </a:rPr>
              <a:t> </a:t>
            </a:r>
            <a:r>
              <a:rPr sz="2000" dirty="0">
                <a:latin typeface="Rockwell"/>
                <a:cs typeface="Rockwell"/>
              </a:rPr>
              <a:t>20%</a:t>
            </a:r>
            <a:r>
              <a:rPr sz="2000" spc="-50" dirty="0">
                <a:latin typeface="Rockwell"/>
                <a:cs typeface="Rockwell"/>
              </a:rPr>
              <a:t> </a:t>
            </a:r>
            <a:r>
              <a:rPr sz="2000" spc="-10" dirty="0">
                <a:latin typeface="Rockwell"/>
                <a:cs typeface="Rockwell"/>
              </a:rPr>
              <a:t>over</a:t>
            </a:r>
            <a:r>
              <a:rPr sz="2000" spc="-30" dirty="0">
                <a:latin typeface="Rockwell"/>
                <a:cs typeface="Rockwell"/>
              </a:rPr>
              <a:t> </a:t>
            </a:r>
            <a:r>
              <a:rPr sz="2000" dirty="0">
                <a:latin typeface="Rockwell"/>
                <a:cs typeface="Rockwell"/>
              </a:rPr>
              <a:t>the</a:t>
            </a:r>
            <a:r>
              <a:rPr sz="2000" spc="-30" dirty="0">
                <a:latin typeface="Rockwell"/>
                <a:cs typeface="Rockwell"/>
              </a:rPr>
              <a:t> </a:t>
            </a:r>
            <a:r>
              <a:rPr sz="2000" dirty="0">
                <a:latin typeface="Rockwell"/>
                <a:cs typeface="Rockwell"/>
              </a:rPr>
              <a:t>last</a:t>
            </a:r>
            <a:r>
              <a:rPr sz="2000" spc="-40" dirty="0">
                <a:latin typeface="Rockwell"/>
                <a:cs typeface="Rockwell"/>
              </a:rPr>
              <a:t> </a:t>
            </a:r>
            <a:r>
              <a:rPr sz="2000" dirty="0">
                <a:latin typeface="Rockwell"/>
                <a:cs typeface="Rockwell"/>
              </a:rPr>
              <a:t>10</a:t>
            </a:r>
            <a:r>
              <a:rPr sz="2000" spc="-30" dirty="0">
                <a:latin typeface="Rockwell"/>
                <a:cs typeface="Rockwell"/>
              </a:rPr>
              <a:t> </a:t>
            </a:r>
            <a:r>
              <a:rPr sz="2000" spc="-25" dirty="0">
                <a:latin typeface="Rockwell"/>
                <a:cs typeface="Rockwell"/>
              </a:rPr>
              <a:t>years.</a:t>
            </a:r>
            <a:r>
              <a:rPr sz="2000" spc="-175" dirty="0">
                <a:latin typeface="Rockwell"/>
                <a:cs typeface="Rockwell"/>
              </a:rPr>
              <a:t> </a:t>
            </a:r>
            <a:r>
              <a:rPr sz="2000" dirty="0">
                <a:latin typeface="Rockwell"/>
                <a:cs typeface="Rockwell"/>
              </a:rPr>
              <a:t>In</a:t>
            </a:r>
            <a:r>
              <a:rPr sz="2000" spc="-35" dirty="0">
                <a:latin typeface="Rockwell"/>
                <a:cs typeface="Rockwell"/>
              </a:rPr>
              <a:t> </a:t>
            </a:r>
            <a:r>
              <a:rPr sz="2000" spc="-10" dirty="0">
                <a:latin typeface="Rockwell"/>
                <a:cs typeface="Rockwell"/>
              </a:rPr>
              <a:t>2019, Singapore</a:t>
            </a:r>
            <a:r>
              <a:rPr sz="2000" spc="-45" dirty="0">
                <a:latin typeface="Rockwell"/>
                <a:cs typeface="Rockwell"/>
              </a:rPr>
              <a:t> </a:t>
            </a:r>
            <a:r>
              <a:rPr sz="2000" dirty="0">
                <a:latin typeface="Rockwell"/>
                <a:cs typeface="Rockwell"/>
              </a:rPr>
              <a:t>generated</a:t>
            </a:r>
            <a:r>
              <a:rPr sz="2000" spc="-30" dirty="0">
                <a:latin typeface="Rockwell"/>
                <a:cs typeface="Rockwell"/>
              </a:rPr>
              <a:t> </a:t>
            </a:r>
            <a:r>
              <a:rPr sz="2000" dirty="0">
                <a:latin typeface="Rockwell"/>
                <a:cs typeface="Rockwell"/>
              </a:rPr>
              <a:t>around</a:t>
            </a:r>
            <a:r>
              <a:rPr sz="2000" spc="-30" dirty="0">
                <a:latin typeface="Rockwell"/>
                <a:cs typeface="Rockwell"/>
              </a:rPr>
              <a:t> </a:t>
            </a:r>
            <a:r>
              <a:rPr sz="2000" dirty="0">
                <a:latin typeface="Rockwell"/>
                <a:cs typeface="Rockwell"/>
              </a:rPr>
              <a:t>744</a:t>
            </a:r>
            <a:r>
              <a:rPr sz="2000" spc="-30" dirty="0">
                <a:latin typeface="Rockwell"/>
                <a:cs typeface="Rockwell"/>
              </a:rPr>
              <a:t> </a:t>
            </a:r>
            <a:r>
              <a:rPr sz="2000" dirty="0">
                <a:latin typeface="Rockwell"/>
                <a:cs typeface="Rockwell"/>
              </a:rPr>
              <a:t>million</a:t>
            </a:r>
            <a:r>
              <a:rPr sz="2000" spc="-20" dirty="0">
                <a:latin typeface="Rockwell"/>
                <a:cs typeface="Rockwell"/>
              </a:rPr>
              <a:t> </a:t>
            </a:r>
            <a:r>
              <a:rPr sz="2000" dirty="0">
                <a:latin typeface="Rockwell"/>
                <a:cs typeface="Rockwell"/>
              </a:rPr>
              <a:t>kg</a:t>
            </a:r>
            <a:r>
              <a:rPr sz="2000" spc="-25" dirty="0">
                <a:latin typeface="Rockwell"/>
                <a:cs typeface="Rockwell"/>
              </a:rPr>
              <a:t> </a:t>
            </a:r>
            <a:r>
              <a:rPr sz="2000" dirty="0">
                <a:latin typeface="Rockwell"/>
                <a:cs typeface="Rockwell"/>
              </a:rPr>
              <a:t>of</a:t>
            </a:r>
            <a:r>
              <a:rPr sz="2000" spc="-20" dirty="0">
                <a:latin typeface="Rockwell"/>
                <a:cs typeface="Rockwell"/>
              </a:rPr>
              <a:t> </a:t>
            </a:r>
            <a:r>
              <a:rPr sz="2000" dirty="0">
                <a:latin typeface="Rockwell"/>
                <a:cs typeface="Rockwell"/>
              </a:rPr>
              <a:t>food</a:t>
            </a:r>
            <a:r>
              <a:rPr sz="2000" spc="-15" dirty="0">
                <a:latin typeface="Rockwell"/>
                <a:cs typeface="Rockwell"/>
              </a:rPr>
              <a:t> </a:t>
            </a:r>
            <a:r>
              <a:rPr sz="2000" spc="-20" dirty="0">
                <a:latin typeface="Rockwell"/>
                <a:cs typeface="Rockwell"/>
              </a:rPr>
              <a:t>waste.</a:t>
            </a:r>
            <a:r>
              <a:rPr sz="2000" spc="-260" dirty="0">
                <a:latin typeface="Rockwell"/>
                <a:cs typeface="Rockwell"/>
              </a:rPr>
              <a:t> </a:t>
            </a:r>
            <a:r>
              <a:rPr sz="2000" dirty="0">
                <a:latin typeface="Rockwell"/>
                <a:cs typeface="Rockwell"/>
              </a:rPr>
              <a:t>That</a:t>
            </a:r>
            <a:r>
              <a:rPr sz="2000" spc="-30" dirty="0">
                <a:latin typeface="Rockwell"/>
                <a:cs typeface="Rockwell"/>
              </a:rPr>
              <a:t> </a:t>
            </a:r>
            <a:r>
              <a:rPr sz="2000" dirty="0">
                <a:latin typeface="Rockwell"/>
                <a:cs typeface="Rockwell"/>
              </a:rPr>
              <a:t>is</a:t>
            </a:r>
            <a:r>
              <a:rPr sz="2000" spc="-30" dirty="0">
                <a:latin typeface="Rockwell"/>
                <a:cs typeface="Rockwell"/>
              </a:rPr>
              <a:t> </a:t>
            </a:r>
            <a:r>
              <a:rPr sz="2000" dirty="0">
                <a:latin typeface="Rockwell"/>
                <a:cs typeface="Rockwell"/>
              </a:rPr>
              <a:t>equivalent</a:t>
            </a:r>
            <a:r>
              <a:rPr sz="2000" spc="-40" dirty="0">
                <a:latin typeface="Rockwell"/>
                <a:cs typeface="Rockwell"/>
              </a:rPr>
              <a:t> </a:t>
            </a:r>
            <a:r>
              <a:rPr sz="2000" dirty="0">
                <a:latin typeface="Rockwell"/>
                <a:cs typeface="Rockwell"/>
              </a:rPr>
              <a:t>to</a:t>
            </a:r>
            <a:r>
              <a:rPr sz="2000" spc="-25" dirty="0">
                <a:latin typeface="Rockwell"/>
                <a:cs typeface="Rockwell"/>
              </a:rPr>
              <a:t> </a:t>
            </a:r>
            <a:r>
              <a:rPr sz="2000" spc="-50" dirty="0">
                <a:latin typeface="Rockwell"/>
                <a:cs typeface="Rockwell"/>
              </a:rPr>
              <a:t>2 </a:t>
            </a:r>
            <a:r>
              <a:rPr sz="2000" dirty="0">
                <a:latin typeface="Rockwell"/>
                <a:cs typeface="Rockwell"/>
              </a:rPr>
              <a:t>bowls</a:t>
            </a:r>
            <a:r>
              <a:rPr sz="2000" spc="-65" dirty="0">
                <a:latin typeface="Rockwell"/>
                <a:cs typeface="Rockwell"/>
              </a:rPr>
              <a:t> </a:t>
            </a:r>
            <a:r>
              <a:rPr sz="2000" dirty="0">
                <a:latin typeface="Rockwell"/>
                <a:cs typeface="Rockwell"/>
              </a:rPr>
              <a:t>of</a:t>
            </a:r>
            <a:r>
              <a:rPr sz="2000" spc="-20" dirty="0">
                <a:latin typeface="Rockwell"/>
                <a:cs typeface="Rockwell"/>
              </a:rPr>
              <a:t> </a:t>
            </a:r>
            <a:r>
              <a:rPr sz="2000" dirty="0">
                <a:latin typeface="Rockwell"/>
                <a:cs typeface="Rockwell"/>
              </a:rPr>
              <a:t>rice</a:t>
            </a:r>
            <a:r>
              <a:rPr sz="2000" spc="-20" dirty="0">
                <a:latin typeface="Rockwell"/>
                <a:cs typeface="Rockwell"/>
              </a:rPr>
              <a:t> </a:t>
            </a:r>
            <a:r>
              <a:rPr sz="2000" dirty="0">
                <a:latin typeface="Rockwell"/>
                <a:cs typeface="Rockwell"/>
              </a:rPr>
              <a:t>per</a:t>
            </a:r>
            <a:r>
              <a:rPr sz="2000" spc="-20" dirty="0">
                <a:latin typeface="Rockwell"/>
                <a:cs typeface="Rockwell"/>
              </a:rPr>
              <a:t> </a:t>
            </a:r>
            <a:r>
              <a:rPr sz="2000" dirty="0">
                <a:latin typeface="Rockwell"/>
                <a:cs typeface="Rockwell"/>
              </a:rPr>
              <a:t>person</a:t>
            </a:r>
            <a:r>
              <a:rPr sz="2000" spc="-15" dirty="0">
                <a:latin typeface="Rockwell"/>
                <a:cs typeface="Rockwell"/>
              </a:rPr>
              <a:t> </a:t>
            </a:r>
            <a:r>
              <a:rPr sz="2000" dirty="0">
                <a:latin typeface="Rockwell"/>
                <a:cs typeface="Rockwell"/>
              </a:rPr>
              <a:t>per</a:t>
            </a:r>
            <a:r>
              <a:rPr sz="2000" spc="-20" dirty="0">
                <a:latin typeface="Rockwell"/>
                <a:cs typeface="Rockwell"/>
              </a:rPr>
              <a:t> </a:t>
            </a:r>
            <a:r>
              <a:rPr sz="2000" spc="-70" dirty="0">
                <a:latin typeface="Rockwell"/>
                <a:cs typeface="Rockwell"/>
              </a:rPr>
              <a:t>day,</a:t>
            </a:r>
            <a:r>
              <a:rPr sz="2000" spc="-160" dirty="0">
                <a:latin typeface="Rockwell"/>
                <a:cs typeface="Rockwell"/>
              </a:rPr>
              <a:t> </a:t>
            </a:r>
            <a:r>
              <a:rPr sz="2000" dirty="0">
                <a:latin typeface="Rockwell"/>
                <a:cs typeface="Rockwell"/>
              </a:rPr>
              <a:t>or</a:t>
            </a:r>
            <a:r>
              <a:rPr sz="2000" spc="-25" dirty="0">
                <a:latin typeface="Rockwell"/>
                <a:cs typeface="Rockwell"/>
              </a:rPr>
              <a:t> </a:t>
            </a:r>
            <a:r>
              <a:rPr sz="2000" dirty="0">
                <a:latin typeface="Rockwell"/>
                <a:cs typeface="Rockwell"/>
              </a:rPr>
              <a:t>around</a:t>
            </a:r>
            <a:r>
              <a:rPr sz="2000" spc="-30" dirty="0">
                <a:latin typeface="Rockwell"/>
                <a:cs typeface="Rockwell"/>
              </a:rPr>
              <a:t> </a:t>
            </a:r>
            <a:r>
              <a:rPr sz="2000" dirty="0">
                <a:latin typeface="Rockwell"/>
                <a:cs typeface="Rockwell"/>
              </a:rPr>
              <a:t>51,000</a:t>
            </a:r>
            <a:r>
              <a:rPr sz="2000" spc="-30" dirty="0">
                <a:latin typeface="Rockwell"/>
                <a:cs typeface="Rockwell"/>
              </a:rPr>
              <a:t> </a:t>
            </a:r>
            <a:r>
              <a:rPr sz="2000" dirty="0">
                <a:latin typeface="Rockwell"/>
                <a:cs typeface="Rockwell"/>
              </a:rPr>
              <a:t>double</a:t>
            </a:r>
            <a:r>
              <a:rPr sz="2000" spc="-30" dirty="0">
                <a:latin typeface="Rockwell"/>
                <a:cs typeface="Rockwell"/>
              </a:rPr>
              <a:t> </a:t>
            </a:r>
            <a:r>
              <a:rPr sz="2000" dirty="0">
                <a:latin typeface="Rockwell"/>
                <a:cs typeface="Rockwell"/>
              </a:rPr>
              <a:t>decker</a:t>
            </a:r>
            <a:r>
              <a:rPr sz="2000" spc="-20" dirty="0">
                <a:latin typeface="Rockwell"/>
                <a:cs typeface="Rockwell"/>
              </a:rPr>
              <a:t> </a:t>
            </a:r>
            <a:r>
              <a:rPr sz="2000" spc="-10" dirty="0">
                <a:latin typeface="Rockwell"/>
                <a:cs typeface="Rockwell"/>
              </a:rPr>
              <a:t>buses.</a:t>
            </a:r>
            <a:endParaRPr sz="2000">
              <a:latin typeface="Rockwell"/>
              <a:cs typeface="Rockwell"/>
            </a:endParaRPr>
          </a:p>
          <a:p>
            <a:pPr marL="194945" marR="133985" indent="-182880" algn="just">
              <a:lnSpc>
                <a:spcPts val="1920"/>
              </a:lnSpc>
              <a:spcBef>
                <a:spcPts val="1200"/>
              </a:spcBef>
              <a:buClr>
                <a:srgbClr val="9E3611"/>
              </a:buClr>
              <a:buSzPct val="85000"/>
              <a:buFont typeface="Wingdings"/>
              <a:buChar char=""/>
              <a:tabLst>
                <a:tab pos="195580" algn="l"/>
              </a:tabLst>
            </a:pPr>
            <a:r>
              <a:rPr sz="2000" dirty="0">
                <a:latin typeface="Rockwell"/>
                <a:cs typeface="Rockwell"/>
              </a:rPr>
              <a:t>An</a:t>
            </a:r>
            <a:r>
              <a:rPr sz="2000" spc="-25" dirty="0">
                <a:latin typeface="Rockwell"/>
                <a:cs typeface="Rockwell"/>
              </a:rPr>
              <a:t> </a:t>
            </a:r>
            <a:r>
              <a:rPr sz="2000" dirty="0">
                <a:latin typeface="Rockwell"/>
                <a:cs typeface="Rockwell"/>
              </a:rPr>
              <a:t>estimated</a:t>
            </a:r>
            <a:r>
              <a:rPr sz="2000" spc="-25" dirty="0">
                <a:latin typeface="Rockwell"/>
                <a:cs typeface="Rockwell"/>
              </a:rPr>
              <a:t> </a:t>
            </a:r>
            <a:r>
              <a:rPr sz="2000" dirty="0">
                <a:latin typeface="Rockwell"/>
                <a:cs typeface="Rockwell"/>
              </a:rPr>
              <a:t>2.5</a:t>
            </a:r>
            <a:r>
              <a:rPr sz="2000" spc="-10" dirty="0">
                <a:latin typeface="Rockwell"/>
                <a:cs typeface="Rockwell"/>
              </a:rPr>
              <a:t> </a:t>
            </a:r>
            <a:r>
              <a:rPr sz="2000" dirty="0">
                <a:latin typeface="Rockwell"/>
                <a:cs typeface="Rockwell"/>
              </a:rPr>
              <a:t>billion</a:t>
            </a:r>
            <a:r>
              <a:rPr sz="2000" spc="-15" dirty="0">
                <a:latin typeface="Rockwell"/>
                <a:cs typeface="Rockwell"/>
              </a:rPr>
              <a:t> </a:t>
            </a:r>
            <a:r>
              <a:rPr sz="2000" dirty="0">
                <a:latin typeface="Rockwell"/>
                <a:cs typeface="Rockwell"/>
              </a:rPr>
              <a:t>tonnes</a:t>
            </a:r>
            <a:r>
              <a:rPr sz="2000" spc="-30" dirty="0">
                <a:latin typeface="Rockwell"/>
                <a:cs typeface="Rockwell"/>
              </a:rPr>
              <a:t> </a:t>
            </a:r>
            <a:r>
              <a:rPr sz="2000" dirty="0">
                <a:latin typeface="Rockwell"/>
                <a:cs typeface="Rockwell"/>
              </a:rPr>
              <a:t>of</a:t>
            </a:r>
            <a:r>
              <a:rPr sz="2000" spc="-5" dirty="0">
                <a:latin typeface="Rockwell"/>
                <a:cs typeface="Rockwell"/>
              </a:rPr>
              <a:t> </a:t>
            </a:r>
            <a:r>
              <a:rPr sz="2000" dirty="0">
                <a:latin typeface="Rockwell"/>
                <a:cs typeface="Rockwell"/>
              </a:rPr>
              <a:t>food</a:t>
            </a:r>
            <a:r>
              <a:rPr sz="2000" spc="-10" dirty="0">
                <a:latin typeface="Rockwell"/>
                <a:cs typeface="Rockwell"/>
              </a:rPr>
              <a:t> </a:t>
            </a:r>
            <a:r>
              <a:rPr sz="2000" dirty="0">
                <a:latin typeface="Rockwell"/>
                <a:cs typeface="Rockwell"/>
              </a:rPr>
              <a:t>was</a:t>
            </a:r>
            <a:r>
              <a:rPr sz="2000" spc="-35" dirty="0">
                <a:latin typeface="Rockwell"/>
                <a:cs typeface="Rockwell"/>
              </a:rPr>
              <a:t> </a:t>
            </a:r>
            <a:r>
              <a:rPr sz="2000" dirty="0">
                <a:latin typeface="Rockwell"/>
                <a:cs typeface="Rockwell"/>
              </a:rPr>
              <a:t>lost</a:t>
            </a:r>
            <a:r>
              <a:rPr sz="2000" spc="-25" dirty="0">
                <a:latin typeface="Rockwell"/>
                <a:cs typeface="Rockwell"/>
              </a:rPr>
              <a:t> </a:t>
            </a:r>
            <a:r>
              <a:rPr sz="2000" dirty="0">
                <a:latin typeface="Rockwell"/>
                <a:cs typeface="Rockwell"/>
              </a:rPr>
              <a:t>on</a:t>
            </a:r>
            <a:r>
              <a:rPr sz="2000" spc="-10" dirty="0">
                <a:latin typeface="Rockwell"/>
                <a:cs typeface="Rockwell"/>
              </a:rPr>
              <a:t> </a:t>
            </a:r>
            <a:r>
              <a:rPr sz="2000" dirty="0">
                <a:latin typeface="Rockwell"/>
                <a:cs typeface="Rockwell"/>
              </a:rPr>
              <a:t>farms</a:t>
            </a:r>
            <a:r>
              <a:rPr sz="2000" spc="-25" dirty="0">
                <a:latin typeface="Rockwell"/>
                <a:cs typeface="Rockwell"/>
              </a:rPr>
              <a:t> </a:t>
            </a:r>
            <a:r>
              <a:rPr sz="2000" dirty="0">
                <a:latin typeface="Rockwell"/>
                <a:cs typeface="Rockwell"/>
              </a:rPr>
              <a:t>or</a:t>
            </a:r>
            <a:r>
              <a:rPr sz="2000" spc="-15" dirty="0">
                <a:latin typeface="Rockwell"/>
                <a:cs typeface="Rockwell"/>
              </a:rPr>
              <a:t> </a:t>
            </a:r>
            <a:r>
              <a:rPr sz="2000" dirty="0">
                <a:latin typeface="Rockwell"/>
                <a:cs typeface="Rockwell"/>
              </a:rPr>
              <a:t>wasted</a:t>
            </a:r>
            <a:r>
              <a:rPr sz="2000" spc="-20" dirty="0">
                <a:latin typeface="Rockwell"/>
                <a:cs typeface="Rockwell"/>
              </a:rPr>
              <a:t> </a:t>
            </a:r>
            <a:r>
              <a:rPr sz="2000" dirty="0">
                <a:latin typeface="Rockwell"/>
                <a:cs typeface="Rockwell"/>
              </a:rPr>
              <a:t>by</a:t>
            </a:r>
            <a:r>
              <a:rPr sz="2000" spc="-20" dirty="0">
                <a:latin typeface="Rockwell"/>
                <a:cs typeface="Rockwell"/>
              </a:rPr>
              <a:t> </a:t>
            </a:r>
            <a:r>
              <a:rPr sz="2000" spc="-10" dirty="0">
                <a:latin typeface="Rockwell"/>
                <a:cs typeface="Rockwell"/>
              </a:rPr>
              <a:t>retailers</a:t>
            </a:r>
            <a:r>
              <a:rPr sz="2000" spc="-35" dirty="0">
                <a:latin typeface="Rockwell"/>
                <a:cs typeface="Rockwell"/>
              </a:rPr>
              <a:t> </a:t>
            </a:r>
            <a:r>
              <a:rPr sz="2000" spc="-25" dirty="0">
                <a:latin typeface="Rockwell"/>
                <a:cs typeface="Rockwell"/>
              </a:rPr>
              <a:t>or </a:t>
            </a:r>
            <a:r>
              <a:rPr sz="2000" dirty="0">
                <a:latin typeface="Rockwell"/>
                <a:cs typeface="Rockwell"/>
              </a:rPr>
              <a:t>consumers</a:t>
            </a:r>
            <a:r>
              <a:rPr sz="2000" spc="-125" dirty="0">
                <a:latin typeface="Rockwell"/>
                <a:cs typeface="Rockwell"/>
              </a:rPr>
              <a:t> </a:t>
            </a:r>
            <a:r>
              <a:rPr sz="2000" spc="-40" dirty="0">
                <a:latin typeface="Rockwell"/>
                <a:cs typeface="Rockwell"/>
              </a:rPr>
              <a:t>globally,</a:t>
            </a:r>
            <a:r>
              <a:rPr sz="2000" spc="-85" dirty="0">
                <a:latin typeface="Rockwell"/>
                <a:cs typeface="Rockwell"/>
              </a:rPr>
              <a:t> </a:t>
            </a:r>
            <a:r>
              <a:rPr sz="2000" dirty="0">
                <a:latin typeface="Rockwell"/>
                <a:cs typeface="Rockwell"/>
              </a:rPr>
              <a:t>accounting</a:t>
            </a:r>
            <a:r>
              <a:rPr sz="2000" spc="-45" dirty="0">
                <a:latin typeface="Rockwell"/>
                <a:cs typeface="Rockwell"/>
              </a:rPr>
              <a:t> </a:t>
            </a:r>
            <a:r>
              <a:rPr sz="2000" dirty="0">
                <a:latin typeface="Rockwell"/>
                <a:cs typeface="Rockwell"/>
              </a:rPr>
              <a:t>for</a:t>
            </a:r>
            <a:r>
              <a:rPr sz="2000" spc="25" dirty="0">
                <a:latin typeface="Rockwell"/>
                <a:cs typeface="Rockwell"/>
              </a:rPr>
              <a:t> </a:t>
            </a:r>
            <a:r>
              <a:rPr sz="2000" dirty="0">
                <a:latin typeface="Rockwell"/>
                <a:cs typeface="Rockwell"/>
              </a:rPr>
              <a:t>about</a:t>
            </a:r>
            <a:r>
              <a:rPr sz="2000" spc="-5" dirty="0">
                <a:latin typeface="Rockwell"/>
                <a:cs typeface="Rockwell"/>
              </a:rPr>
              <a:t> </a:t>
            </a:r>
            <a:r>
              <a:rPr sz="2000" dirty="0">
                <a:latin typeface="Rockwell"/>
                <a:cs typeface="Rockwell"/>
              </a:rPr>
              <a:t>40</a:t>
            </a:r>
            <a:r>
              <a:rPr sz="2000" spc="15" dirty="0">
                <a:latin typeface="Rockwell"/>
                <a:cs typeface="Rockwell"/>
              </a:rPr>
              <a:t> </a:t>
            </a:r>
            <a:r>
              <a:rPr sz="2000" dirty="0">
                <a:latin typeface="Rockwell"/>
                <a:cs typeface="Rockwell"/>
              </a:rPr>
              <a:t>per</a:t>
            </a:r>
            <a:r>
              <a:rPr sz="2000" spc="10" dirty="0">
                <a:latin typeface="Rockwell"/>
                <a:cs typeface="Rockwell"/>
              </a:rPr>
              <a:t> </a:t>
            </a:r>
            <a:r>
              <a:rPr sz="2000" dirty="0">
                <a:latin typeface="Rockwell"/>
                <a:cs typeface="Rockwell"/>
              </a:rPr>
              <a:t>cent</a:t>
            </a:r>
            <a:r>
              <a:rPr sz="2000" spc="5" dirty="0">
                <a:latin typeface="Rockwell"/>
                <a:cs typeface="Rockwell"/>
              </a:rPr>
              <a:t> </a:t>
            </a:r>
            <a:r>
              <a:rPr sz="2000" dirty="0">
                <a:latin typeface="Rockwell"/>
                <a:cs typeface="Rockwell"/>
              </a:rPr>
              <a:t>of</a:t>
            </a:r>
            <a:r>
              <a:rPr sz="2000" spc="20" dirty="0">
                <a:latin typeface="Rockwell"/>
                <a:cs typeface="Rockwell"/>
              </a:rPr>
              <a:t> </a:t>
            </a:r>
            <a:r>
              <a:rPr sz="2000" spc="-25" dirty="0">
                <a:latin typeface="Rockwell"/>
                <a:cs typeface="Rockwell"/>
              </a:rPr>
              <a:t>production,</a:t>
            </a:r>
            <a:r>
              <a:rPr sz="2000" spc="-100" dirty="0">
                <a:latin typeface="Rockwell"/>
                <a:cs typeface="Rockwell"/>
              </a:rPr>
              <a:t> </a:t>
            </a:r>
            <a:r>
              <a:rPr sz="2000" dirty="0">
                <a:latin typeface="Rockwell"/>
                <a:cs typeface="Rockwell"/>
              </a:rPr>
              <a:t>according</a:t>
            </a:r>
            <a:r>
              <a:rPr sz="2000" spc="-10" dirty="0">
                <a:latin typeface="Rockwell"/>
                <a:cs typeface="Rockwell"/>
              </a:rPr>
              <a:t> </a:t>
            </a:r>
            <a:r>
              <a:rPr sz="2000" spc="-25" dirty="0">
                <a:latin typeface="Rockwell"/>
                <a:cs typeface="Rockwell"/>
              </a:rPr>
              <a:t>to </a:t>
            </a:r>
            <a:r>
              <a:rPr sz="2000" spc="-20" dirty="0">
                <a:latin typeface="Rockwell"/>
                <a:cs typeface="Rockwell"/>
              </a:rPr>
              <a:t>research</a:t>
            </a:r>
            <a:r>
              <a:rPr sz="2000" spc="-5" dirty="0">
                <a:latin typeface="Rockwell"/>
                <a:cs typeface="Rockwell"/>
              </a:rPr>
              <a:t> </a:t>
            </a:r>
            <a:r>
              <a:rPr sz="2000" spc="-50" dirty="0">
                <a:latin typeface="Rockwell"/>
                <a:cs typeface="Rockwell"/>
              </a:rPr>
              <a:t>by</a:t>
            </a:r>
            <a:r>
              <a:rPr sz="2000" spc="-155" dirty="0">
                <a:latin typeface="Rockwell"/>
                <a:cs typeface="Rockwell"/>
              </a:rPr>
              <a:t> </a:t>
            </a:r>
            <a:r>
              <a:rPr sz="2000" spc="-50" dirty="0">
                <a:latin typeface="Rockwell"/>
                <a:cs typeface="Rockwell"/>
              </a:rPr>
              <a:t>World</a:t>
            </a:r>
            <a:r>
              <a:rPr sz="2000" spc="-170" dirty="0">
                <a:latin typeface="Rockwell"/>
                <a:cs typeface="Rockwell"/>
              </a:rPr>
              <a:t> </a:t>
            </a:r>
            <a:r>
              <a:rPr sz="2000" dirty="0">
                <a:latin typeface="Rockwell"/>
                <a:cs typeface="Rockwell"/>
              </a:rPr>
              <a:t>Wildlife</a:t>
            </a:r>
            <a:r>
              <a:rPr sz="2000" spc="15" dirty="0">
                <a:latin typeface="Rockwell"/>
                <a:cs typeface="Rockwell"/>
              </a:rPr>
              <a:t> </a:t>
            </a:r>
            <a:r>
              <a:rPr sz="2000" dirty="0">
                <a:latin typeface="Rockwell"/>
                <a:cs typeface="Rockwell"/>
              </a:rPr>
              <a:t>Fund</a:t>
            </a:r>
            <a:r>
              <a:rPr sz="2000" spc="5" dirty="0">
                <a:latin typeface="Rockwell"/>
                <a:cs typeface="Rockwell"/>
              </a:rPr>
              <a:t> </a:t>
            </a:r>
            <a:r>
              <a:rPr sz="2000" dirty="0">
                <a:latin typeface="Rockwell"/>
                <a:cs typeface="Rockwell"/>
              </a:rPr>
              <a:t>(WWF) and</a:t>
            </a:r>
            <a:r>
              <a:rPr sz="2000" spc="5" dirty="0">
                <a:latin typeface="Rockwell"/>
                <a:cs typeface="Rockwell"/>
              </a:rPr>
              <a:t> </a:t>
            </a:r>
            <a:r>
              <a:rPr sz="2000" dirty="0">
                <a:latin typeface="Rockwell"/>
                <a:cs typeface="Rockwell"/>
              </a:rPr>
              <a:t>British</a:t>
            </a:r>
            <a:r>
              <a:rPr sz="2000" spc="15" dirty="0">
                <a:latin typeface="Rockwell"/>
                <a:cs typeface="Rockwell"/>
              </a:rPr>
              <a:t> </a:t>
            </a:r>
            <a:r>
              <a:rPr sz="2000" spc="-20" dirty="0">
                <a:latin typeface="Rockwell"/>
                <a:cs typeface="Rockwell"/>
              </a:rPr>
              <a:t>retailer</a:t>
            </a:r>
            <a:r>
              <a:rPr sz="2000" spc="-85" dirty="0">
                <a:latin typeface="Rockwell"/>
                <a:cs typeface="Rockwell"/>
              </a:rPr>
              <a:t> </a:t>
            </a:r>
            <a:r>
              <a:rPr sz="2000" spc="-10" dirty="0">
                <a:latin typeface="Rockwell"/>
                <a:cs typeface="Rockwell"/>
              </a:rPr>
              <a:t>Tesco.</a:t>
            </a:r>
            <a:endParaRPr sz="2000">
              <a:latin typeface="Rockwell"/>
              <a:cs typeface="Rockwell"/>
            </a:endParaRPr>
          </a:p>
          <a:p>
            <a:pPr marL="194945" marR="410845" indent="-182880">
              <a:lnSpc>
                <a:spcPct val="80000"/>
              </a:lnSpc>
              <a:spcBef>
                <a:spcPts val="1220"/>
              </a:spcBef>
              <a:buClr>
                <a:srgbClr val="9E3611"/>
              </a:buClr>
              <a:buSzPct val="85000"/>
              <a:buFont typeface="Wingdings"/>
              <a:buChar char=""/>
              <a:tabLst>
                <a:tab pos="195580" algn="l"/>
              </a:tabLst>
            </a:pPr>
            <a:r>
              <a:rPr sz="2000" dirty="0">
                <a:latin typeface="Rockwell"/>
                <a:cs typeface="Rockwell"/>
              </a:rPr>
              <a:t>Agricultural</a:t>
            </a:r>
            <a:r>
              <a:rPr sz="2000" spc="-25" dirty="0">
                <a:latin typeface="Rockwell"/>
                <a:cs typeface="Rockwell"/>
              </a:rPr>
              <a:t> </a:t>
            </a:r>
            <a:r>
              <a:rPr sz="2000" spc="-20" dirty="0">
                <a:latin typeface="Rockwell"/>
                <a:cs typeface="Rockwell"/>
              </a:rPr>
              <a:t>production,</a:t>
            </a:r>
            <a:r>
              <a:rPr sz="2000" spc="-170" dirty="0">
                <a:latin typeface="Rockwell"/>
                <a:cs typeface="Rockwell"/>
              </a:rPr>
              <a:t> </a:t>
            </a:r>
            <a:r>
              <a:rPr sz="2000" dirty="0">
                <a:latin typeface="Rockwell"/>
                <a:cs typeface="Rockwell"/>
              </a:rPr>
              <a:t>at</a:t>
            </a:r>
            <a:r>
              <a:rPr sz="2000" spc="-5" dirty="0">
                <a:latin typeface="Rockwell"/>
                <a:cs typeface="Rockwell"/>
              </a:rPr>
              <a:t> </a:t>
            </a:r>
            <a:r>
              <a:rPr sz="2000" dirty="0">
                <a:latin typeface="Rockwell"/>
                <a:cs typeface="Rockwell"/>
              </a:rPr>
              <a:t>33</a:t>
            </a:r>
            <a:r>
              <a:rPr sz="2000" spc="5" dirty="0">
                <a:latin typeface="Rockwell"/>
                <a:cs typeface="Rockwell"/>
              </a:rPr>
              <a:t> </a:t>
            </a:r>
            <a:r>
              <a:rPr sz="2000" spc="-10" dirty="0">
                <a:latin typeface="Rockwell"/>
                <a:cs typeface="Rockwell"/>
              </a:rPr>
              <a:t>percent,</a:t>
            </a:r>
            <a:r>
              <a:rPr sz="2000" spc="-165" dirty="0">
                <a:latin typeface="Rockwell"/>
                <a:cs typeface="Rockwell"/>
              </a:rPr>
              <a:t> </a:t>
            </a:r>
            <a:r>
              <a:rPr sz="2000" dirty="0">
                <a:latin typeface="Rockwell"/>
                <a:cs typeface="Rockwell"/>
              </a:rPr>
              <a:t>is</a:t>
            </a:r>
            <a:r>
              <a:rPr sz="2000" spc="-10" dirty="0">
                <a:latin typeface="Rockwell"/>
                <a:cs typeface="Rockwell"/>
              </a:rPr>
              <a:t> responsible</a:t>
            </a:r>
            <a:r>
              <a:rPr sz="2000" spc="-15" dirty="0">
                <a:latin typeface="Rockwell"/>
                <a:cs typeface="Rockwell"/>
              </a:rPr>
              <a:t> </a:t>
            </a:r>
            <a:r>
              <a:rPr sz="2000" dirty="0">
                <a:latin typeface="Rockwell"/>
                <a:cs typeface="Rockwell"/>
              </a:rPr>
              <a:t>for</a:t>
            </a:r>
            <a:r>
              <a:rPr sz="2000" spc="10" dirty="0">
                <a:latin typeface="Rockwell"/>
                <a:cs typeface="Rockwell"/>
              </a:rPr>
              <a:t> </a:t>
            </a:r>
            <a:r>
              <a:rPr sz="2000" dirty="0">
                <a:latin typeface="Rockwell"/>
                <a:cs typeface="Rockwell"/>
              </a:rPr>
              <a:t>the </a:t>
            </a:r>
            <a:r>
              <a:rPr sz="2000" spc="-10" dirty="0">
                <a:latin typeface="Rockwell"/>
                <a:cs typeface="Rockwell"/>
              </a:rPr>
              <a:t>greatest </a:t>
            </a:r>
            <a:r>
              <a:rPr sz="2000" dirty="0">
                <a:latin typeface="Rockwell"/>
                <a:cs typeface="Rockwell"/>
              </a:rPr>
              <a:t>amount</a:t>
            </a:r>
            <a:r>
              <a:rPr sz="2000" spc="-15" dirty="0">
                <a:latin typeface="Rockwell"/>
                <a:cs typeface="Rockwell"/>
              </a:rPr>
              <a:t> </a:t>
            </a:r>
            <a:r>
              <a:rPr sz="2000" spc="-25" dirty="0">
                <a:latin typeface="Rockwell"/>
                <a:cs typeface="Rockwell"/>
              </a:rPr>
              <a:t>of </a:t>
            </a:r>
            <a:r>
              <a:rPr sz="2000" dirty="0">
                <a:latin typeface="Rockwell"/>
                <a:cs typeface="Rockwell"/>
              </a:rPr>
              <a:t>total</a:t>
            </a:r>
            <a:r>
              <a:rPr sz="2000" spc="-30"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wastage</a:t>
            </a:r>
            <a:r>
              <a:rPr sz="2000" spc="-35" dirty="0">
                <a:latin typeface="Rockwell"/>
                <a:cs typeface="Rockwell"/>
              </a:rPr>
              <a:t> </a:t>
            </a:r>
            <a:r>
              <a:rPr sz="2000" spc="-10" dirty="0">
                <a:latin typeface="Rockwell"/>
                <a:cs typeface="Rockwell"/>
              </a:rPr>
              <a:t>volumes.</a:t>
            </a:r>
            <a:endParaRPr sz="2000">
              <a:latin typeface="Rockwell"/>
              <a:cs typeface="Rockwell"/>
            </a:endParaRPr>
          </a:p>
          <a:p>
            <a:pPr marL="194945" marR="5080" indent="-182880">
              <a:lnSpc>
                <a:spcPct val="80000"/>
              </a:lnSpc>
              <a:spcBef>
                <a:spcPts val="1200"/>
              </a:spcBef>
              <a:buClr>
                <a:srgbClr val="9E3611"/>
              </a:buClr>
              <a:buSzPct val="85000"/>
              <a:buFont typeface="Wingdings"/>
              <a:buChar char=""/>
              <a:tabLst>
                <a:tab pos="195580" algn="l"/>
              </a:tabLst>
            </a:pPr>
            <a:r>
              <a:rPr sz="2000" dirty="0">
                <a:latin typeface="Rockwell"/>
                <a:cs typeface="Rockwell"/>
              </a:rPr>
              <a:t>According</a:t>
            </a:r>
            <a:r>
              <a:rPr sz="2000" spc="-60" dirty="0">
                <a:latin typeface="Rockwell"/>
                <a:cs typeface="Rockwell"/>
              </a:rPr>
              <a:t> </a:t>
            </a:r>
            <a:r>
              <a:rPr sz="2000" dirty="0">
                <a:latin typeface="Rockwell"/>
                <a:cs typeface="Rockwell"/>
              </a:rPr>
              <a:t>to</a:t>
            </a:r>
            <a:r>
              <a:rPr sz="2000" spc="-20" dirty="0">
                <a:latin typeface="Rockwell"/>
                <a:cs typeface="Rockwell"/>
              </a:rPr>
              <a:t> </a:t>
            </a:r>
            <a:r>
              <a:rPr sz="2000" dirty="0">
                <a:latin typeface="Rockwell"/>
                <a:cs typeface="Rockwell"/>
              </a:rPr>
              <a:t>the</a:t>
            </a:r>
            <a:r>
              <a:rPr sz="2000" spc="-20" dirty="0">
                <a:latin typeface="Rockwell"/>
                <a:cs typeface="Rockwell"/>
              </a:rPr>
              <a:t> </a:t>
            </a:r>
            <a:r>
              <a:rPr sz="2000" dirty="0">
                <a:latin typeface="Rockwell"/>
                <a:cs typeface="Rockwell"/>
              </a:rPr>
              <a:t>FSSAI</a:t>
            </a:r>
            <a:r>
              <a:rPr sz="2000" spc="-40" dirty="0">
                <a:latin typeface="Rockwell"/>
                <a:cs typeface="Rockwell"/>
              </a:rPr>
              <a:t> </a:t>
            </a:r>
            <a:r>
              <a:rPr sz="2000" spc="-20" dirty="0">
                <a:latin typeface="Rockwell"/>
                <a:cs typeface="Rockwell"/>
              </a:rPr>
              <a:t>(Food</a:t>
            </a:r>
            <a:r>
              <a:rPr sz="2000" spc="-35" dirty="0">
                <a:latin typeface="Rockwell"/>
                <a:cs typeface="Rockwell"/>
              </a:rPr>
              <a:t> </a:t>
            </a:r>
            <a:r>
              <a:rPr sz="2000" dirty="0">
                <a:latin typeface="Rockwell"/>
                <a:cs typeface="Rockwell"/>
              </a:rPr>
              <a:t>Safety</a:t>
            </a:r>
            <a:r>
              <a:rPr sz="2000" spc="-45" dirty="0">
                <a:latin typeface="Rockwell"/>
                <a:cs typeface="Rockwell"/>
              </a:rPr>
              <a:t> </a:t>
            </a:r>
            <a:r>
              <a:rPr sz="2000" dirty="0">
                <a:latin typeface="Rockwell"/>
                <a:cs typeface="Rockwell"/>
              </a:rPr>
              <a:t>and</a:t>
            </a:r>
            <a:r>
              <a:rPr sz="2000" spc="-35" dirty="0">
                <a:latin typeface="Rockwell"/>
                <a:cs typeface="Rockwell"/>
              </a:rPr>
              <a:t> </a:t>
            </a:r>
            <a:r>
              <a:rPr sz="2000" dirty="0">
                <a:latin typeface="Rockwell"/>
                <a:cs typeface="Rockwell"/>
              </a:rPr>
              <a:t>Standards</a:t>
            </a:r>
            <a:r>
              <a:rPr sz="2000" spc="-40" dirty="0">
                <a:latin typeface="Rockwell"/>
                <a:cs typeface="Rockwell"/>
              </a:rPr>
              <a:t> </a:t>
            </a:r>
            <a:r>
              <a:rPr sz="2000" dirty="0">
                <a:latin typeface="Rockwell"/>
                <a:cs typeface="Rockwell"/>
              </a:rPr>
              <a:t>Authority</a:t>
            </a:r>
            <a:r>
              <a:rPr sz="2000" spc="-35" dirty="0">
                <a:latin typeface="Rockwell"/>
                <a:cs typeface="Rockwell"/>
              </a:rPr>
              <a:t> </a:t>
            </a:r>
            <a:r>
              <a:rPr sz="2000" dirty="0">
                <a:latin typeface="Rockwell"/>
                <a:cs typeface="Rockwell"/>
              </a:rPr>
              <a:t>of</a:t>
            </a:r>
            <a:r>
              <a:rPr sz="2000" spc="-25" dirty="0">
                <a:latin typeface="Rockwell"/>
                <a:cs typeface="Rockwell"/>
              </a:rPr>
              <a:t> </a:t>
            </a:r>
            <a:r>
              <a:rPr sz="2000" dirty="0">
                <a:latin typeface="Rockwell"/>
                <a:cs typeface="Rockwell"/>
              </a:rPr>
              <a:t>India),</a:t>
            </a:r>
            <a:r>
              <a:rPr sz="2000" spc="-175" dirty="0">
                <a:latin typeface="Rockwell"/>
                <a:cs typeface="Rockwell"/>
              </a:rPr>
              <a:t> </a:t>
            </a:r>
            <a:r>
              <a:rPr sz="2000" dirty="0">
                <a:latin typeface="Rockwell"/>
                <a:cs typeface="Rockwell"/>
              </a:rPr>
              <a:t>one-third</a:t>
            </a:r>
            <a:r>
              <a:rPr sz="2000" spc="-20" dirty="0">
                <a:latin typeface="Rockwell"/>
                <a:cs typeface="Rockwell"/>
              </a:rPr>
              <a:t> </a:t>
            </a:r>
            <a:r>
              <a:rPr sz="2000" spc="-25" dirty="0">
                <a:latin typeface="Rockwell"/>
                <a:cs typeface="Rockwell"/>
              </a:rPr>
              <a:t>of </a:t>
            </a:r>
            <a:r>
              <a:rPr sz="2000" dirty="0">
                <a:latin typeface="Rockwell"/>
                <a:cs typeface="Rockwell"/>
              </a:rPr>
              <a:t>all</a:t>
            </a:r>
            <a:r>
              <a:rPr sz="2000" spc="-45"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in</a:t>
            </a:r>
            <a:r>
              <a:rPr sz="2000" spc="-15" dirty="0">
                <a:latin typeface="Rockwell"/>
                <a:cs typeface="Rockwell"/>
              </a:rPr>
              <a:t> </a:t>
            </a:r>
            <a:r>
              <a:rPr sz="2000" dirty="0">
                <a:latin typeface="Rockwell"/>
                <a:cs typeface="Rockwell"/>
              </a:rPr>
              <a:t>India</a:t>
            </a:r>
            <a:r>
              <a:rPr sz="2000" spc="-15" dirty="0">
                <a:latin typeface="Rockwell"/>
                <a:cs typeface="Rockwell"/>
              </a:rPr>
              <a:t> </a:t>
            </a:r>
            <a:r>
              <a:rPr sz="2000" dirty="0">
                <a:latin typeface="Rockwell"/>
                <a:cs typeface="Rockwell"/>
              </a:rPr>
              <a:t>is</a:t>
            </a:r>
            <a:r>
              <a:rPr sz="2000" spc="-30" dirty="0">
                <a:latin typeface="Rockwell"/>
                <a:cs typeface="Rockwell"/>
              </a:rPr>
              <a:t> </a:t>
            </a:r>
            <a:r>
              <a:rPr sz="2000" dirty="0">
                <a:latin typeface="Rockwell"/>
                <a:cs typeface="Rockwell"/>
              </a:rPr>
              <a:t>wasted</a:t>
            </a:r>
            <a:r>
              <a:rPr sz="2000" spc="-30" dirty="0">
                <a:latin typeface="Rockwell"/>
                <a:cs typeface="Rockwell"/>
              </a:rPr>
              <a:t> </a:t>
            </a:r>
            <a:r>
              <a:rPr sz="2000" dirty="0">
                <a:latin typeface="Rockwell"/>
                <a:cs typeface="Rockwell"/>
              </a:rPr>
              <a:t>or</a:t>
            </a:r>
            <a:r>
              <a:rPr sz="2000" spc="-20" dirty="0">
                <a:latin typeface="Rockwell"/>
                <a:cs typeface="Rockwell"/>
              </a:rPr>
              <a:t> </a:t>
            </a:r>
            <a:r>
              <a:rPr sz="2000" dirty="0">
                <a:latin typeface="Rockwell"/>
                <a:cs typeface="Rockwell"/>
              </a:rPr>
              <a:t>gets</a:t>
            </a:r>
            <a:r>
              <a:rPr sz="2000" spc="-25" dirty="0">
                <a:latin typeface="Rockwell"/>
                <a:cs typeface="Rockwell"/>
              </a:rPr>
              <a:t> </a:t>
            </a:r>
            <a:r>
              <a:rPr sz="2000" dirty="0">
                <a:latin typeface="Rockwell"/>
                <a:cs typeface="Rockwell"/>
              </a:rPr>
              <a:t>spoilt</a:t>
            </a:r>
            <a:r>
              <a:rPr sz="2000" spc="-30" dirty="0">
                <a:latin typeface="Rockwell"/>
                <a:cs typeface="Rockwell"/>
              </a:rPr>
              <a:t> </a:t>
            </a:r>
            <a:r>
              <a:rPr sz="2000" dirty="0">
                <a:latin typeface="Rockwell"/>
                <a:cs typeface="Rockwell"/>
              </a:rPr>
              <a:t>before</a:t>
            </a:r>
            <a:r>
              <a:rPr sz="2000" spc="-30" dirty="0">
                <a:latin typeface="Rockwell"/>
                <a:cs typeface="Rockwell"/>
              </a:rPr>
              <a:t> </a:t>
            </a:r>
            <a:r>
              <a:rPr sz="2000" dirty="0">
                <a:latin typeface="Rockwell"/>
                <a:cs typeface="Rockwell"/>
              </a:rPr>
              <a:t>it</a:t>
            </a:r>
            <a:r>
              <a:rPr sz="2000" spc="-30" dirty="0">
                <a:latin typeface="Rockwell"/>
                <a:cs typeface="Rockwell"/>
              </a:rPr>
              <a:t> </a:t>
            </a:r>
            <a:r>
              <a:rPr sz="2000" dirty="0">
                <a:latin typeface="Rockwell"/>
                <a:cs typeface="Rockwell"/>
              </a:rPr>
              <a:t>is</a:t>
            </a:r>
            <a:r>
              <a:rPr sz="2000" spc="-15" dirty="0">
                <a:latin typeface="Rockwell"/>
                <a:cs typeface="Rockwell"/>
              </a:rPr>
              <a:t> </a:t>
            </a:r>
            <a:r>
              <a:rPr sz="2000" spc="-10" dirty="0">
                <a:latin typeface="Rockwell"/>
                <a:cs typeface="Rockwell"/>
              </a:rPr>
              <a:t>eaten.</a:t>
            </a:r>
            <a:r>
              <a:rPr sz="2000" spc="-175" dirty="0">
                <a:latin typeface="Rockwell"/>
                <a:cs typeface="Rockwell"/>
              </a:rPr>
              <a:t> </a:t>
            </a:r>
            <a:r>
              <a:rPr sz="2000" dirty="0">
                <a:latin typeface="Rockwell"/>
                <a:cs typeface="Rockwell"/>
              </a:rPr>
              <a:t>According</a:t>
            </a:r>
            <a:r>
              <a:rPr sz="2000" spc="-40" dirty="0">
                <a:latin typeface="Rockwell"/>
                <a:cs typeface="Rockwell"/>
              </a:rPr>
              <a:t> </a:t>
            </a:r>
            <a:r>
              <a:rPr sz="2000" dirty="0">
                <a:latin typeface="Rockwell"/>
                <a:cs typeface="Rockwell"/>
              </a:rPr>
              <a:t>to</a:t>
            </a:r>
            <a:r>
              <a:rPr sz="2000" spc="-30" dirty="0">
                <a:latin typeface="Rockwell"/>
                <a:cs typeface="Rockwell"/>
              </a:rPr>
              <a:t> </a:t>
            </a:r>
            <a:r>
              <a:rPr sz="2000" dirty="0">
                <a:latin typeface="Rockwell"/>
                <a:cs typeface="Rockwell"/>
              </a:rPr>
              <a:t>the</a:t>
            </a:r>
            <a:r>
              <a:rPr sz="2000" spc="-25" dirty="0">
                <a:latin typeface="Rockwell"/>
                <a:cs typeface="Rockwell"/>
              </a:rPr>
              <a:t> </a:t>
            </a:r>
            <a:r>
              <a:rPr sz="2000" spc="-20" dirty="0">
                <a:latin typeface="Rockwell"/>
                <a:cs typeface="Rockwell"/>
              </a:rPr>
              <a:t>UNEP </a:t>
            </a:r>
            <a:r>
              <a:rPr sz="2000" spc="-40" dirty="0">
                <a:latin typeface="Rockwell"/>
                <a:cs typeface="Rockwell"/>
              </a:rPr>
              <a:t>Food</a:t>
            </a:r>
            <a:r>
              <a:rPr sz="2000" spc="-185" dirty="0">
                <a:latin typeface="Rockwell"/>
                <a:cs typeface="Rockwell"/>
              </a:rPr>
              <a:t> </a:t>
            </a:r>
            <a:r>
              <a:rPr sz="2000" spc="-20" dirty="0">
                <a:latin typeface="Rockwell"/>
                <a:cs typeface="Rockwell"/>
              </a:rPr>
              <a:t>Waste</a:t>
            </a:r>
            <a:r>
              <a:rPr sz="2000" spc="-25" dirty="0">
                <a:latin typeface="Rockwell"/>
                <a:cs typeface="Rockwell"/>
              </a:rPr>
              <a:t> </a:t>
            </a:r>
            <a:r>
              <a:rPr sz="2000" dirty="0">
                <a:latin typeface="Rockwell"/>
                <a:cs typeface="Rockwell"/>
              </a:rPr>
              <a:t>Index</a:t>
            </a:r>
            <a:r>
              <a:rPr sz="2000" spc="-10" dirty="0">
                <a:latin typeface="Rockwell"/>
                <a:cs typeface="Rockwell"/>
              </a:rPr>
              <a:t> </a:t>
            </a:r>
            <a:r>
              <a:rPr sz="2000" dirty="0">
                <a:latin typeface="Rockwell"/>
                <a:cs typeface="Rockwell"/>
              </a:rPr>
              <a:t>Report</a:t>
            </a:r>
            <a:r>
              <a:rPr sz="2000" spc="-25" dirty="0">
                <a:latin typeface="Rockwell"/>
                <a:cs typeface="Rockwell"/>
              </a:rPr>
              <a:t> </a:t>
            </a:r>
            <a:r>
              <a:rPr sz="2000" dirty="0">
                <a:latin typeface="Rockwell"/>
                <a:cs typeface="Rockwell"/>
              </a:rPr>
              <a:t>2021,</a:t>
            </a:r>
            <a:r>
              <a:rPr sz="2000" spc="-175" dirty="0">
                <a:latin typeface="Rockwell"/>
                <a:cs typeface="Rockwell"/>
              </a:rPr>
              <a:t> </a:t>
            </a:r>
            <a:r>
              <a:rPr sz="2000" dirty="0">
                <a:latin typeface="Rockwell"/>
                <a:cs typeface="Rockwell"/>
              </a:rPr>
              <a:t>household</a:t>
            </a:r>
            <a:r>
              <a:rPr sz="2000" spc="-40" dirty="0">
                <a:latin typeface="Rockwell"/>
                <a:cs typeface="Rockwell"/>
              </a:rPr>
              <a:t> </a:t>
            </a:r>
            <a:r>
              <a:rPr sz="2000" dirty="0">
                <a:latin typeface="Rockwell"/>
                <a:cs typeface="Rockwell"/>
              </a:rPr>
              <a:t>food</a:t>
            </a:r>
            <a:r>
              <a:rPr sz="2000" spc="-10" dirty="0">
                <a:latin typeface="Rockwell"/>
                <a:cs typeface="Rockwell"/>
              </a:rPr>
              <a:t> </a:t>
            </a:r>
            <a:r>
              <a:rPr sz="2000" dirty="0">
                <a:latin typeface="Rockwell"/>
                <a:cs typeface="Rockwell"/>
              </a:rPr>
              <a:t>waste</a:t>
            </a:r>
            <a:r>
              <a:rPr sz="2000" spc="-10" dirty="0">
                <a:latin typeface="Rockwell"/>
                <a:cs typeface="Rockwell"/>
              </a:rPr>
              <a:t> </a:t>
            </a:r>
            <a:r>
              <a:rPr sz="2000" dirty="0">
                <a:latin typeface="Rockwell"/>
                <a:cs typeface="Rockwell"/>
              </a:rPr>
              <a:t>in</a:t>
            </a:r>
            <a:r>
              <a:rPr sz="2000" spc="-20" dirty="0">
                <a:latin typeface="Rockwell"/>
                <a:cs typeface="Rockwell"/>
              </a:rPr>
              <a:t> </a:t>
            </a:r>
            <a:r>
              <a:rPr sz="2000" dirty="0">
                <a:latin typeface="Rockwell"/>
                <a:cs typeface="Rockwell"/>
              </a:rPr>
              <a:t>India</a:t>
            </a:r>
            <a:r>
              <a:rPr sz="2000" spc="-10" dirty="0">
                <a:latin typeface="Rockwell"/>
                <a:cs typeface="Rockwell"/>
              </a:rPr>
              <a:t> </a:t>
            </a:r>
            <a:r>
              <a:rPr sz="2000" dirty="0">
                <a:latin typeface="Rockwell"/>
                <a:cs typeface="Rockwell"/>
              </a:rPr>
              <a:t>is</a:t>
            </a:r>
            <a:r>
              <a:rPr sz="2000" spc="-25" dirty="0">
                <a:latin typeface="Rockwell"/>
                <a:cs typeface="Rockwell"/>
              </a:rPr>
              <a:t> </a:t>
            </a:r>
            <a:r>
              <a:rPr sz="2000" dirty="0">
                <a:latin typeface="Rockwell"/>
                <a:cs typeface="Rockwell"/>
              </a:rPr>
              <a:t>estimated</a:t>
            </a:r>
            <a:r>
              <a:rPr sz="2000" spc="-25" dirty="0">
                <a:latin typeface="Rockwell"/>
                <a:cs typeface="Rockwell"/>
              </a:rPr>
              <a:t> </a:t>
            </a:r>
            <a:r>
              <a:rPr sz="2000" dirty="0">
                <a:latin typeface="Rockwell"/>
                <a:cs typeface="Rockwell"/>
              </a:rPr>
              <a:t>to</a:t>
            </a:r>
            <a:r>
              <a:rPr sz="2000" spc="-20" dirty="0">
                <a:latin typeface="Rockwell"/>
                <a:cs typeface="Rockwell"/>
              </a:rPr>
              <a:t> </a:t>
            </a:r>
            <a:r>
              <a:rPr sz="2000" spc="-25" dirty="0">
                <a:latin typeface="Rockwell"/>
                <a:cs typeface="Rockwell"/>
              </a:rPr>
              <a:t>be </a:t>
            </a:r>
            <a:r>
              <a:rPr sz="2000" dirty="0">
                <a:latin typeface="Rockwell"/>
                <a:cs typeface="Rockwell"/>
              </a:rPr>
              <a:t>around</a:t>
            </a:r>
            <a:r>
              <a:rPr sz="2000" spc="-40" dirty="0">
                <a:latin typeface="Rockwell"/>
                <a:cs typeface="Rockwell"/>
              </a:rPr>
              <a:t> </a:t>
            </a:r>
            <a:r>
              <a:rPr sz="2000" dirty="0">
                <a:latin typeface="Rockwell"/>
                <a:cs typeface="Rockwell"/>
              </a:rPr>
              <a:t>50</a:t>
            </a:r>
            <a:r>
              <a:rPr sz="2000" spc="-5" dirty="0">
                <a:latin typeface="Rockwell"/>
                <a:cs typeface="Rockwell"/>
              </a:rPr>
              <a:t> </a:t>
            </a:r>
            <a:r>
              <a:rPr sz="2000" dirty="0">
                <a:latin typeface="Rockwell"/>
                <a:cs typeface="Rockwell"/>
              </a:rPr>
              <a:t>kg</a:t>
            </a:r>
            <a:r>
              <a:rPr sz="2000" spc="-5" dirty="0">
                <a:latin typeface="Rockwell"/>
                <a:cs typeface="Rockwell"/>
              </a:rPr>
              <a:t> </a:t>
            </a:r>
            <a:r>
              <a:rPr sz="2000" dirty="0">
                <a:latin typeface="Rockwell"/>
                <a:cs typeface="Rockwell"/>
              </a:rPr>
              <a:t>per</a:t>
            </a:r>
            <a:r>
              <a:rPr sz="2000" spc="-5" dirty="0">
                <a:latin typeface="Rockwell"/>
                <a:cs typeface="Rockwell"/>
              </a:rPr>
              <a:t> </a:t>
            </a:r>
            <a:r>
              <a:rPr sz="2000" dirty="0">
                <a:latin typeface="Rockwell"/>
                <a:cs typeface="Rockwell"/>
              </a:rPr>
              <a:t>person</a:t>
            </a:r>
            <a:r>
              <a:rPr sz="2000" spc="-20" dirty="0">
                <a:latin typeface="Rockwell"/>
                <a:cs typeface="Rockwell"/>
              </a:rPr>
              <a:t> </a:t>
            </a:r>
            <a:r>
              <a:rPr sz="2000" spc="-35" dirty="0">
                <a:latin typeface="Rockwell"/>
                <a:cs typeface="Rockwell"/>
              </a:rPr>
              <a:t>annually,</a:t>
            </a:r>
            <a:r>
              <a:rPr sz="2000" spc="-175" dirty="0">
                <a:latin typeface="Rockwell"/>
                <a:cs typeface="Rockwell"/>
              </a:rPr>
              <a:t> </a:t>
            </a:r>
            <a:r>
              <a:rPr sz="2000" dirty="0">
                <a:latin typeface="Rockwell"/>
                <a:cs typeface="Rockwell"/>
              </a:rPr>
              <a:t>or</a:t>
            </a:r>
            <a:r>
              <a:rPr sz="2000" spc="-10" dirty="0">
                <a:latin typeface="Rockwell"/>
                <a:cs typeface="Rockwell"/>
              </a:rPr>
              <a:t> </a:t>
            </a:r>
            <a:r>
              <a:rPr sz="2000" dirty="0">
                <a:latin typeface="Rockwell"/>
                <a:cs typeface="Rockwell"/>
              </a:rPr>
              <a:t>68.76</a:t>
            </a:r>
            <a:r>
              <a:rPr sz="2000" spc="-20" dirty="0">
                <a:latin typeface="Rockwell"/>
                <a:cs typeface="Rockwell"/>
              </a:rPr>
              <a:t> </a:t>
            </a:r>
            <a:r>
              <a:rPr sz="2000" dirty="0">
                <a:latin typeface="Rockwell"/>
                <a:cs typeface="Rockwell"/>
              </a:rPr>
              <a:t>million</a:t>
            </a:r>
            <a:r>
              <a:rPr sz="2000" spc="10" dirty="0">
                <a:latin typeface="Rockwell"/>
                <a:cs typeface="Rockwell"/>
              </a:rPr>
              <a:t> </a:t>
            </a:r>
            <a:r>
              <a:rPr sz="2000" spc="-10" dirty="0">
                <a:latin typeface="Rockwell"/>
                <a:cs typeface="Rockwell"/>
              </a:rPr>
              <a:t>tonnes.</a:t>
            </a:r>
            <a:endParaRPr sz="2000">
              <a:latin typeface="Rockwell"/>
              <a:cs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7411" y="982091"/>
            <a:ext cx="4175290" cy="521335"/>
          </a:xfrm>
          <a:prstGeom prst="rect">
            <a:avLst/>
          </a:prstGeom>
        </p:spPr>
      </p:pic>
      <p:sp>
        <p:nvSpPr>
          <p:cNvPr id="3" name="object 3"/>
          <p:cNvSpPr txBox="1"/>
          <p:nvPr/>
        </p:nvSpPr>
        <p:spPr>
          <a:xfrm>
            <a:off x="1148892" y="2115438"/>
            <a:ext cx="9471660" cy="2983230"/>
          </a:xfrm>
          <a:prstGeom prst="rect">
            <a:avLst/>
          </a:prstGeom>
        </p:spPr>
        <p:txBody>
          <a:bodyPr vert="horz" wrap="square" lIns="0" tIns="47625" rIns="0" bIns="0" rtlCol="0">
            <a:spAutoFit/>
          </a:bodyPr>
          <a:lstStyle/>
          <a:p>
            <a:pPr marL="194945" marR="5080" indent="-182880">
              <a:lnSpc>
                <a:spcPts val="2160"/>
              </a:lnSpc>
              <a:spcBef>
                <a:spcPts val="375"/>
              </a:spcBef>
              <a:buClr>
                <a:srgbClr val="9E3611"/>
              </a:buClr>
              <a:buSzPct val="85000"/>
              <a:buFont typeface="Wingdings"/>
              <a:buChar char=""/>
              <a:tabLst>
                <a:tab pos="195580" algn="l"/>
              </a:tabLst>
            </a:pPr>
            <a:r>
              <a:rPr sz="2000" dirty="0">
                <a:latin typeface="Rockwell"/>
                <a:cs typeface="Rockwell"/>
              </a:rPr>
              <a:t>It</a:t>
            </a:r>
            <a:r>
              <a:rPr sz="2000" spc="-35" dirty="0">
                <a:latin typeface="Rockwell"/>
                <a:cs typeface="Rockwell"/>
              </a:rPr>
              <a:t> </a:t>
            </a:r>
            <a:r>
              <a:rPr sz="2000" dirty="0">
                <a:latin typeface="Rockwell"/>
                <a:cs typeface="Rockwell"/>
              </a:rPr>
              <a:t>is</a:t>
            </a:r>
            <a:r>
              <a:rPr sz="2000" spc="-25" dirty="0">
                <a:latin typeface="Rockwell"/>
                <a:cs typeface="Rockwell"/>
              </a:rPr>
              <a:t> </a:t>
            </a:r>
            <a:r>
              <a:rPr sz="2000" dirty="0">
                <a:latin typeface="Rockwell"/>
                <a:cs typeface="Rockwell"/>
              </a:rPr>
              <a:t>estimated</a:t>
            </a:r>
            <a:r>
              <a:rPr sz="2000" spc="-25" dirty="0">
                <a:latin typeface="Rockwell"/>
                <a:cs typeface="Rockwell"/>
              </a:rPr>
              <a:t> </a:t>
            </a:r>
            <a:r>
              <a:rPr sz="2000" dirty="0">
                <a:latin typeface="Rockwell"/>
                <a:cs typeface="Rockwell"/>
              </a:rPr>
              <a:t>by</a:t>
            </a:r>
            <a:r>
              <a:rPr sz="2000" spc="-25" dirty="0">
                <a:latin typeface="Rockwell"/>
                <a:cs typeface="Rockwell"/>
              </a:rPr>
              <a:t> </a:t>
            </a:r>
            <a:r>
              <a:rPr sz="2000" dirty="0">
                <a:latin typeface="Rockwell"/>
                <a:cs typeface="Rockwell"/>
              </a:rPr>
              <a:t>the</a:t>
            </a:r>
            <a:r>
              <a:rPr sz="2000" spc="-10" dirty="0">
                <a:latin typeface="Rockwell"/>
                <a:cs typeface="Rockwell"/>
              </a:rPr>
              <a:t> </a:t>
            </a:r>
            <a:r>
              <a:rPr sz="2000" spc="-65" dirty="0">
                <a:latin typeface="Rockwell"/>
                <a:cs typeface="Rockwell"/>
              </a:rPr>
              <a:t>FAO</a:t>
            </a:r>
            <a:r>
              <a:rPr sz="2000" spc="-35" dirty="0">
                <a:latin typeface="Rockwell"/>
                <a:cs typeface="Rockwell"/>
              </a:rPr>
              <a:t> </a:t>
            </a:r>
            <a:r>
              <a:rPr sz="2000" dirty="0">
                <a:latin typeface="Rockwell"/>
                <a:cs typeface="Rockwell"/>
              </a:rPr>
              <a:t>that</a:t>
            </a:r>
            <a:r>
              <a:rPr sz="2000" spc="-25" dirty="0">
                <a:latin typeface="Rockwell"/>
                <a:cs typeface="Rockwell"/>
              </a:rPr>
              <a:t> </a:t>
            </a:r>
            <a:r>
              <a:rPr sz="2000" dirty="0">
                <a:latin typeface="Rockwell"/>
                <a:cs typeface="Rockwell"/>
              </a:rPr>
              <a:t>1/3</a:t>
            </a:r>
            <a:r>
              <a:rPr sz="2000" spc="-15" dirty="0">
                <a:latin typeface="Rockwell"/>
                <a:cs typeface="Rockwell"/>
              </a:rPr>
              <a:t> </a:t>
            </a:r>
            <a:r>
              <a:rPr sz="2000" dirty="0">
                <a:latin typeface="Rockwell"/>
                <a:cs typeface="Rockwell"/>
              </a:rPr>
              <a:t>of</a:t>
            </a:r>
            <a:r>
              <a:rPr sz="2000" spc="-20" dirty="0">
                <a:latin typeface="Rockwell"/>
                <a:cs typeface="Rockwell"/>
              </a:rPr>
              <a:t> </a:t>
            </a:r>
            <a:r>
              <a:rPr sz="2000" dirty="0">
                <a:latin typeface="Rockwell"/>
                <a:cs typeface="Rockwell"/>
              </a:rPr>
              <a:t>global</a:t>
            </a:r>
            <a:r>
              <a:rPr sz="2000" spc="-15" dirty="0">
                <a:latin typeface="Rockwell"/>
                <a:cs typeface="Rockwell"/>
              </a:rPr>
              <a:t> </a:t>
            </a:r>
            <a:r>
              <a:rPr sz="2000" dirty="0">
                <a:latin typeface="Rockwell"/>
                <a:cs typeface="Rockwell"/>
              </a:rPr>
              <a:t>food</a:t>
            </a:r>
            <a:r>
              <a:rPr sz="2000" spc="-15" dirty="0">
                <a:latin typeface="Rockwell"/>
                <a:cs typeface="Rockwell"/>
              </a:rPr>
              <a:t> </a:t>
            </a:r>
            <a:r>
              <a:rPr sz="2000" spc="-10" dirty="0">
                <a:latin typeface="Rockwell"/>
                <a:cs typeface="Rockwell"/>
              </a:rPr>
              <a:t>production</a:t>
            </a:r>
            <a:r>
              <a:rPr sz="2000" spc="-30" dirty="0">
                <a:latin typeface="Rockwell"/>
                <a:cs typeface="Rockwell"/>
              </a:rPr>
              <a:t> </a:t>
            </a:r>
            <a:r>
              <a:rPr sz="2000" dirty="0">
                <a:latin typeface="Rockwell"/>
                <a:cs typeface="Rockwell"/>
              </a:rPr>
              <a:t>gets</a:t>
            </a:r>
            <a:r>
              <a:rPr sz="2000" spc="-25" dirty="0">
                <a:latin typeface="Rockwell"/>
                <a:cs typeface="Rockwell"/>
              </a:rPr>
              <a:t> </a:t>
            </a:r>
            <a:r>
              <a:rPr sz="2000" dirty="0">
                <a:latin typeface="Rockwell"/>
                <a:cs typeface="Rockwell"/>
              </a:rPr>
              <a:t>lost</a:t>
            </a:r>
            <a:r>
              <a:rPr sz="2000" spc="-30" dirty="0">
                <a:latin typeface="Rockwell"/>
                <a:cs typeface="Rockwell"/>
              </a:rPr>
              <a:t> </a:t>
            </a:r>
            <a:r>
              <a:rPr sz="2000" spc="-10" dirty="0">
                <a:latin typeface="Rockwell"/>
                <a:cs typeface="Rockwell"/>
              </a:rPr>
              <a:t>through </a:t>
            </a:r>
            <a:r>
              <a:rPr sz="2000" spc="-20" dirty="0">
                <a:latin typeface="Rockwell"/>
                <a:cs typeface="Rockwell"/>
              </a:rPr>
              <a:t>waste.</a:t>
            </a:r>
            <a:r>
              <a:rPr sz="2000" spc="-260" dirty="0">
                <a:latin typeface="Rockwell"/>
                <a:cs typeface="Rockwell"/>
              </a:rPr>
              <a:t> </a:t>
            </a:r>
            <a:r>
              <a:rPr sz="2000" dirty="0">
                <a:latin typeface="Rockwell"/>
                <a:cs typeface="Rockwell"/>
              </a:rPr>
              <a:t>That</a:t>
            </a:r>
            <a:r>
              <a:rPr sz="2000" spc="-20" dirty="0">
                <a:latin typeface="Rockwell"/>
                <a:cs typeface="Rockwell"/>
              </a:rPr>
              <a:t> </a:t>
            </a:r>
            <a:r>
              <a:rPr sz="2000" dirty="0">
                <a:latin typeface="Rockwell"/>
                <a:cs typeface="Rockwell"/>
              </a:rPr>
              <a:t>is</a:t>
            </a:r>
            <a:r>
              <a:rPr sz="2000" spc="-15" dirty="0">
                <a:latin typeface="Rockwell"/>
                <a:cs typeface="Rockwell"/>
              </a:rPr>
              <a:t> </a:t>
            </a:r>
            <a:r>
              <a:rPr sz="2000" dirty="0">
                <a:latin typeface="Rockwell"/>
                <a:cs typeface="Rockwell"/>
              </a:rPr>
              <a:t>a</a:t>
            </a:r>
            <a:r>
              <a:rPr sz="2000" spc="5" dirty="0">
                <a:latin typeface="Rockwell"/>
                <a:cs typeface="Rockwell"/>
              </a:rPr>
              <a:t> </a:t>
            </a:r>
            <a:r>
              <a:rPr sz="2000" dirty="0">
                <a:latin typeface="Rockwell"/>
                <a:cs typeface="Rockwell"/>
              </a:rPr>
              <a:t>staggering</a:t>
            </a:r>
            <a:r>
              <a:rPr sz="2000" spc="-15" dirty="0">
                <a:latin typeface="Rockwell"/>
                <a:cs typeface="Rockwell"/>
              </a:rPr>
              <a:t> </a:t>
            </a:r>
            <a:r>
              <a:rPr sz="2000" dirty="0">
                <a:latin typeface="Rockwell"/>
                <a:cs typeface="Rockwell"/>
              </a:rPr>
              <a:t>figure of</a:t>
            </a:r>
            <a:r>
              <a:rPr sz="2000" spc="-10" dirty="0">
                <a:latin typeface="Rockwell"/>
                <a:cs typeface="Rockwell"/>
              </a:rPr>
              <a:t> </a:t>
            </a:r>
            <a:r>
              <a:rPr sz="2000" dirty="0">
                <a:latin typeface="Rockwell"/>
                <a:cs typeface="Rockwell"/>
              </a:rPr>
              <a:t>1.3 billion</a:t>
            </a:r>
            <a:r>
              <a:rPr sz="2000" spc="10" dirty="0">
                <a:latin typeface="Rockwell"/>
                <a:cs typeface="Rockwell"/>
              </a:rPr>
              <a:t> </a:t>
            </a:r>
            <a:r>
              <a:rPr sz="2000" dirty="0">
                <a:latin typeface="Rockwell"/>
                <a:cs typeface="Rockwell"/>
              </a:rPr>
              <a:t>tonnes</a:t>
            </a:r>
            <a:r>
              <a:rPr sz="2000" spc="-20" dirty="0">
                <a:latin typeface="Rockwell"/>
                <a:cs typeface="Rockwell"/>
              </a:rPr>
              <a:t> </a:t>
            </a:r>
            <a:r>
              <a:rPr sz="2000" dirty="0">
                <a:latin typeface="Rockwell"/>
                <a:cs typeface="Rockwell"/>
              </a:rPr>
              <a:t>of food wasted</a:t>
            </a:r>
            <a:r>
              <a:rPr sz="2000" spc="-10" dirty="0">
                <a:latin typeface="Rockwell"/>
                <a:cs typeface="Rockwell"/>
              </a:rPr>
              <a:t> </a:t>
            </a:r>
            <a:r>
              <a:rPr sz="2000" spc="-35" dirty="0">
                <a:latin typeface="Rockwell"/>
                <a:cs typeface="Rockwell"/>
              </a:rPr>
              <a:t>annually.</a:t>
            </a:r>
            <a:r>
              <a:rPr sz="2000" spc="-185" dirty="0">
                <a:latin typeface="Rockwell"/>
                <a:cs typeface="Rockwell"/>
              </a:rPr>
              <a:t> </a:t>
            </a:r>
            <a:r>
              <a:rPr sz="2000" spc="-50" dirty="0">
                <a:latin typeface="Rockwell"/>
                <a:cs typeface="Rockwell"/>
              </a:rPr>
              <a:t>A </a:t>
            </a:r>
            <a:r>
              <a:rPr sz="2000" dirty="0">
                <a:latin typeface="Rockwell"/>
                <a:cs typeface="Rockwell"/>
              </a:rPr>
              <a:t>global</a:t>
            </a:r>
            <a:r>
              <a:rPr sz="2000" spc="-30" dirty="0">
                <a:latin typeface="Rockwell"/>
                <a:cs typeface="Rockwell"/>
              </a:rPr>
              <a:t> </a:t>
            </a:r>
            <a:r>
              <a:rPr sz="2000" dirty="0">
                <a:latin typeface="Rockwell"/>
                <a:cs typeface="Rockwell"/>
              </a:rPr>
              <a:t>cost</a:t>
            </a:r>
            <a:r>
              <a:rPr sz="2000" spc="-20" dirty="0">
                <a:latin typeface="Rockwell"/>
                <a:cs typeface="Rockwell"/>
              </a:rPr>
              <a:t> </a:t>
            </a:r>
            <a:r>
              <a:rPr sz="2000" dirty="0">
                <a:latin typeface="Rockwell"/>
                <a:cs typeface="Rockwell"/>
              </a:rPr>
              <a:t>of</a:t>
            </a:r>
            <a:r>
              <a:rPr sz="2000" spc="-10" dirty="0">
                <a:latin typeface="Rockwell"/>
                <a:cs typeface="Rockwell"/>
              </a:rPr>
              <a:t> </a:t>
            </a:r>
            <a:r>
              <a:rPr sz="2000" dirty="0">
                <a:latin typeface="Rockwell"/>
                <a:cs typeface="Rockwell"/>
              </a:rPr>
              <a:t>$400</a:t>
            </a:r>
            <a:r>
              <a:rPr sz="2000" spc="-25" dirty="0">
                <a:latin typeface="Rockwell"/>
                <a:cs typeface="Rockwell"/>
              </a:rPr>
              <a:t> </a:t>
            </a:r>
            <a:r>
              <a:rPr sz="2000" dirty="0">
                <a:latin typeface="Rockwell"/>
                <a:cs typeface="Rockwell"/>
              </a:rPr>
              <a:t>billion</a:t>
            </a:r>
            <a:r>
              <a:rPr sz="2000" spc="-5" dirty="0">
                <a:latin typeface="Rockwell"/>
                <a:cs typeface="Rockwell"/>
              </a:rPr>
              <a:t> </a:t>
            </a:r>
            <a:r>
              <a:rPr sz="2000" dirty="0">
                <a:latin typeface="Rockwell"/>
                <a:cs typeface="Rockwell"/>
              </a:rPr>
              <a:t>is</a:t>
            </a:r>
            <a:r>
              <a:rPr sz="2000" spc="-25" dirty="0">
                <a:latin typeface="Rockwell"/>
                <a:cs typeface="Rockwell"/>
              </a:rPr>
              <a:t> </a:t>
            </a:r>
            <a:r>
              <a:rPr sz="2000" dirty="0">
                <a:latin typeface="Rockwell"/>
                <a:cs typeface="Rockwell"/>
              </a:rPr>
              <a:t>lost</a:t>
            </a:r>
            <a:r>
              <a:rPr sz="2000" spc="-20" dirty="0">
                <a:latin typeface="Rockwell"/>
                <a:cs typeface="Rockwell"/>
              </a:rPr>
              <a:t> </a:t>
            </a:r>
            <a:r>
              <a:rPr sz="2000" dirty="0">
                <a:latin typeface="Rockwell"/>
                <a:cs typeface="Rockwell"/>
              </a:rPr>
              <a:t>annually</a:t>
            </a:r>
            <a:r>
              <a:rPr sz="2000" spc="-35" dirty="0">
                <a:latin typeface="Rockwell"/>
                <a:cs typeface="Rockwell"/>
              </a:rPr>
              <a:t> </a:t>
            </a:r>
            <a:r>
              <a:rPr sz="2000" dirty="0">
                <a:latin typeface="Rockwell"/>
                <a:cs typeface="Rockwell"/>
              </a:rPr>
              <a:t>when</a:t>
            </a:r>
            <a:r>
              <a:rPr sz="2000" spc="-25" dirty="0">
                <a:latin typeface="Rockwell"/>
                <a:cs typeface="Rockwell"/>
              </a:rPr>
              <a:t> </a:t>
            </a:r>
            <a:r>
              <a:rPr sz="2000" dirty="0">
                <a:latin typeface="Rockwell"/>
                <a:cs typeface="Rockwell"/>
              </a:rPr>
              <a:t>translated</a:t>
            </a:r>
            <a:r>
              <a:rPr sz="2000" spc="-40" dirty="0">
                <a:latin typeface="Rockwell"/>
                <a:cs typeface="Rockwell"/>
              </a:rPr>
              <a:t> </a:t>
            </a:r>
            <a:r>
              <a:rPr sz="2000" dirty="0">
                <a:latin typeface="Rockwell"/>
                <a:cs typeface="Rockwell"/>
              </a:rPr>
              <a:t>into</a:t>
            </a:r>
            <a:r>
              <a:rPr sz="2000" spc="-15" dirty="0">
                <a:latin typeface="Rockwell"/>
                <a:cs typeface="Rockwell"/>
              </a:rPr>
              <a:t> </a:t>
            </a:r>
            <a:r>
              <a:rPr sz="2000" dirty="0">
                <a:latin typeface="Rockwell"/>
                <a:cs typeface="Rockwell"/>
              </a:rPr>
              <a:t>financial</a:t>
            </a:r>
            <a:r>
              <a:rPr sz="2000" spc="-35" dirty="0">
                <a:latin typeface="Rockwell"/>
                <a:cs typeface="Rockwell"/>
              </a:rPr>
              <a:t> </a:t>
            </a:r>
            <a:r>
              <a:rPr sz="2000" spc="-10" dirty="0">
                <a:latin typeface="Rockwell"/>
                <a:cs typeface="Rockwell"/>
              </a:rPr>
              <a:t>terms.</a:t>
            </a:r>
            <a:endParaRPr sz="2000">
              <a:latin typeface="Rockwell"/>
              <a:cs typeface="Rockwell"/>
            </a:endParaRPr>
          </a:p>
          <a:p>
            <a:pPr marL="194945" marR="75565" indent="-182880">
              <a:lnSpc>
                <a:spcPct val="90000"/>
              </a:lnSpc>
              <a:spcBef>
                <a:spcPts val="1170"/>
              </a:spcBef>
              <a:buClr>
                <a:srgbClr val="9E3611"/>
              </a:buClr>
              <a:buSzPct val="85000"/>
              <a:buFont typeface="Wingdings"/>
              <a:buChar char=""/>
              <a:tabLst>
                <a:tab pos="195580" algn="l"/>
              </a:tabLst>
            </a:pPr>
            <a:r>
              <a:rPr sz="2000" dirty="0">
                <a:latin typeface="Rockwell"/>
                <a:cs typeface="Rockwell"/>
              </a:rPr>
              <a:t>The</a:t>
            </a:r>
            <a:r>
              <a:rPr sz="2000" spc="-30" dirty="0">
                <a:latin typeface="Rockwell"/>
                <a:cs typeface="Rockwell"/>
              </a:rPr>
              <a:t> </a:t>
            </a:r>
            <a:r>
              <a:rPr sz="2000" spc="-10" dirty="0">
                <a:latin typeface="Rockwell"/>
                <a:cs typeface="Rockwell"/>
              </a:rPr>
              <a:t>results</a:t>
            </a:r>
            <a:r>
              <a:rPr sz="2000" spc="-45" dirty="0">
                <a:latin typeface="Rockwell"/>
                <a:cs typeface="Rockwell"/>
              </a:rPr>
              <a:t> </a:t>
            </a:r>
            <a:r>
              <a:rPr sz="2000" spc="-10" dirty="0">
                <a:latin typeface="Rockwell"/>
                <a:cs typeface="Rockwell"/>
              </a:rPr>
              <a:t>showed</a:t>
            </a:r>
            <a:r>
              <a:rPr sz="2000" spc="-40" dirty="0">
                <a:latin typeface="Rockwell"/>
                <a:cs typeface="Rockwell"/>
              </a:rPr>
              <a:t> </a:t>
            </a:r>
            <a:r>
              <a:rPr sz="2000" dirty="0">
                <a:latin typeface="Rockwell"/>
                <a:cs typeface="Rockwell"/>
              </a:rPr>
              <a:t>that</a:t>
            </a:r>
            <a:r>
              <a:rPr sz="2000" spc="-30" dirty="0">
                <a:latin typeface="Rockwell"/>
                <a:cs typeface="Rockwell"/>
              </a:rPr>
              <a:t> </a:t>
            </a:r>
            <a:r>
              <a:rPr sz="2000" dirty="0">
                <a:latin typeface="Rockwell"/>
                <a:cs typeface="Rockwell"/>
              </a:rPr>
              <a:t>an</a:t>
            </a:r>
            <a:r>
              <a:rPr sz="2000" spc="-20" dirty="0">
                <a:latin typeface="Rockwell"/>
                <a:cs typeface="Rockwell"/>
              </a:rPr>
              <a:t> </a:t>
            </a:r>
            <a:r>
              <a:rPr sz="2000" dirty="0">
                <a:latin typeface="Rockwell"/>
                <a:cs typeface="Rockwell"/>
              </a:rPr>
              <a:t>estimated</a:t>
            </a:r>
            <a:r>
              <a:rPr sz="2000" spc="-30" dirty="0">
                <a:latin typeface="Rockwell"/>
                <a:cs typeface="Rockwell"/>
              </a:rPr>
              <a:t> </a:t>
            </a:r>
            <a:r>
              <a:rPr sz="2000" dirty="0">
                <a:latin typeface="Rockwell"/>
                <a:cs typeface="Rockwell"/>
              </a:rPr>
              <a:t>26,000</a:t>
            </a:r>
            <a:r>
              <a:rPr sz="2000" spc="-15" dirty="0">
                <a:latin typeface="Rockwell"/>
                <a:cs typeface="Rockwell"/>
              </a:rPr>
              <a:t> </a:t>
            </a:r>
            <a:r>
              <a:rPr sz="2000" dirty="0">
                <a:latin typeface="Rockwell"/>
                <a:cs typeface="Rockwell"/>
              </a:rPr>
              <a:t>tonnes</a:t>
            </a:r>
            <a:r>
              <a:rPr sz="2000" spc="-35" dirty="0">
                <a:latin typeface="Rockwell"/>
                <a:cs typeface="Rockwell"/>
              </a:rPr>
              <a:t> </a:t>
            </a:r>
            <a:r>
              <a:rPr sz="2000" dirty="0">
                <a:latin typeface="Rockwell"/>
                <a:cs typeface="Rockwell"/>
              </a:rPr>
              <a:t>of</a:t>
            </a:r>
            <a:r>
              <a:rPr sz="2000" spc="-20" dirty="0">
                <a:latin typeface="Rockwell"/>
                <a:cs typeface="Rockwell"/>
              </a:rPr>
              <a:t> </a:t>
            </a:r>
            <a:r>
              <a:rPr sz="2000" dirty="0">
                <a:latin typeface="Rockwell"/>
                <a:cs typeface="Rockwell"/>
              </a:rPr>
              <a:t>food</a:t>
            </a:r>
            <a:r>
              <a:rPr sz="2000" spc="-15" dirty="0">
                <a:latin typeface="Rockwell"/>
                <a:cs typeface="Rockwell"/>
              </a:rPr>
              <a:t> </a:t>
            </a:r>
            <a:r>
              <a:rPr sz="2000" dirty="0">
                <a:latin typeface="Rockwell"/>
                <a:cs typeface="Rockwell"/>
              </a:rPr>
              <a:t>is</a:t>
            </a:r>
            <a:r>
              <a:rPr sz="2000" spc="-15" dirty="0">
                <a:latin typeface="Rockwell"/>
                <a:cs typeface="Rockwell"/>
              </a:rPr>
              <a:t> </a:t>
            </a:r>
            <a:r>
              <a:rPr sz="2000" spc="-20" dirty="0">
                <a:latin typeface="Rockwell"/>
                <a:cs typeface="Rockwell"/>
              </a:rPr>
              <a:t>thrown</a:t>
            </a:r>
            <a:r>
              <a:rPr sz="2000" spc="-30" dirty="0">
                <a:latin typeface="Rockwell"/>
                <a:cs typeface="Rockwell"/>
              </a:rPr>
              <a:t> </a:t>
            </a:r>
            <a:r>
              <a:rPr sz="2000" spc="-10" dirty="0">
                <a:latin typeface="Rockwell"/>
                <a:cs typeface="Rockwell"/>
              </a:rPr>
              <a:t>away</a:t>
            </a:r>
            <a:r>
              <a:rPr sz="2000" spc="-45" dirty="0">
                <a:latin typeface="Rockwell"/>
                <a:cs typeface="Rockwell"/>
              </a:rPr>
              <a:t> </a:t>
            </a:r>
            <a:r>
              <a:rPr sz="2000" spc="-20" dirty="0">
                <a:latin typeface="Rockwell"/>
                <a:cs typeface="Rockwell"/>
              </a:rPr>
              <a:t>from </a:t>
            </a:r>
            <a:r>
              <a:rPr sz="2000" dirty="0">
                <a:latin typeface="Rockwell"/>
                <a:cs typeface="Rockwell"/>
              </a:rPr>
              <a:t>households</a:t>
            </a:r>
            <a:r>
              <a:rPr sz="2000" spc="-60" dirty="0">
                <a:latin typeface="Rockwell"/>
                <a:cs typeface="Rockwell"/>
              </a:rPr>
              <a:t> </a:t>
            </a:r>
            <a:r>
              <a:rPr sz="2000" dirty="0">
                <a:latin typeface="Rockwell"/>
                <a:cs typeface="Rockwell"/>
              </a:rPr>
              <a:t>even</a:t>
            </a:r>
            <a:r>
              <a:rPr sz="2000" spc="-20" dirty="0">
                <a:latin typeface="Rockwell"/>
                <a:cs typeface="Rockwell"/>
              </a:rPr>
              <a:t> </a:t>
            </a:r>
            <a:r>
              <a:rPr sz="2000" dirty="0">
                <a:latin typeface="Rockwell"/>
                <a:cs typeface="Rockwell"/>
              </a:rPr>
              <a:t>before</a:t>
            </a:r>
            <a:r>
              <a:rPr sz="2000" spc="-40" dirty="0">
                <a:latin typeface="Rockwell"/>
                <a:cs typeface="Rockwell"/>
              </a:rPr>
              <a:t> </a:t>
            </a:r>
            <a:r>
              <a:rPr sz="2000" dirty="0">
                <a:latin typeface="Rockwell"/>
                <a:cs typeface="Rockwell"/>
              </a:rPr>
              <a:t>it</a:t>
            </a:r>
            <a:r>
              <a:rPr sz="2000" spc="-40" dirty="0">
                <a:latin typeface="Rockwell"/>
                <a:cs typeface="Rockwell"/>
              </a:rPr>
              <a:t> </a:t>
            </a:r>
            <a:r>
              <a:rPr sz="2000" dirty="0">
                <a:latin typeface="Rockwell"/>
                <a:cs typeface="Rockwell"/>
              </a:rPr>
              <a:t>is</a:t>
            </a:r>
            <a:r>
              <a:rPr sz="2000" spc="-20" dirty="0">
                <a:latin typeface="Rockwell"/>
                <a:cs typeface="Rockwell"/>
              </a:rPr>
              <a:t> </a:t>
            </a:r>
            <a:r>
              <a:rPr sz="2000" spc="-10" dirty="0">
                <a:latin typeface="Rockwell"/>
                <a:cs typeface="Rockwell"/>
              </a:rPr>
              <a:t>cooked,</a:t>
            </a:r>
            <a:r>
              <a:rPr sz="2000" spc="-180" dirty="0">
                <a:latin typeface="Rockwell"/>
                <a:cs typeface="Rockwell"/>
              </a:rPr>
              <a:t> </a:t>
            </a:r>
            <a:r>
              <a:rPr sz="2000" dirty="0">
                <a:latin typeface="Rockwell"/>
                <a:cs typeface="Rockwell"/>
              </a:rPr>
              <a:t>including</a:t>
            </a:r>
            <a:r>
              <a:rPr sz="2000" spc="-40" dirty="0">
                <a:latin typeface="Rockwell"/>
                <a:cs typeface="Rockwell"/>
              </a:rPr>
              <a:t> </a:t>
            </a:r>
            <a:r>
              <a:rPr sz="2000" spc="-10" dirty="0">
                <a:latin typeface="Rockwell"/>
                <a:cs typeface="Rockwell"/>
              </a:rPr>
              <a:t>expired</a:t>
            </a:r>
            <a:r>
              <a:rPr sz="2000" spc="-35"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and</a:t>
            </a:r>
            <a:r>
              <a:rPr sz="2000" spc="-35" dirty="0">
                <a:latin typeface="Rockwell"/>
                <a:cs typeface="Rockwell"/>
              </a:rPr>
              <a:t> </a:t>
            </a:r>
            <a:r>
              <a:rPr sz="2000" dirty="0">
                <a:latin typeface="Rockwell"/>
                <a:cs typeface="Rockwell"/>
              </a:rPr>
              <a:t>food</a:t>
            </a:r>
            <a:r>
              <a:rPr sz="2000" spc="-20" dirty="0">
                <a:latin typeface="Rockwell"/>
                <a:cs typeface="Rockwell"/>
              </a:rPr>
              <a:t> </a:t>
            </a:r>
            <a:r>
              <a:rPr sz="2000" dirty="0">
                <a:latin typeface="Rockwell"/>
                <a:cs typeface="Rockwell"/>
              </a:rPr>
              <a:t>that</a:t>
            </a:r>
            <a:r>
              <a:rPr sz="2000" spc="-35" dirty="0">
                <a:latin typeface="Rockwell"/>
                <a:cs typeface="Rockwell"/>
              </a:rPr>
              <a:t> </a:t>
            </a:r>
            <a:r>
              <a:rPr sz="2000" spc="-25" dirty="0">
                <a:latin typeface="Rockwell"/>
                <a:cs typeface="Rockwell"/>
              </a:rPr>
              <a:t>is </a:t>
            </a:r>
            <a:r>
              <a:rPr sz="2000" dirty="0">
                <a:latin typeface="Rockwell"/>
                <a:cs typeface="Rockwell"/>
              </a:rPr>
              <a:t>spoiled</a:t>
            </a:r>
            <a:r>
              <a:rPr sz="2000" spc="-45" dirty="0">
                <a:latin typeface="Rockwell"/>
                <a:cs typeface="Rockwell"/>
              </a:rPr>
              <a:t> </a:t>
            </a:r>
            <a:r>
              <a:rPr sz="2000" dirty="0">
                <a:latin typeface="Rockwell"/>
                <a:cs typeface="Rockwell"/>
              </a:rPr>
              <a:t>as</a:t>
            </a:r>
            <a:r>
              <a:rPr sz="2000" spc="-45" dirty="0">
                <a:latin typeface="Rockwell"/>
                <a:cs typeface="Rockwell"/>
              </a:rPr>
              <a:t> </a:t>
            </a:r>
            <a:r>
              <a:rPr sz="2000" dirty="0">
                <a:latin typeface="Rockwell"/>
                <a:cs typeface="Rockwell"/>
              </a:rPr>
              <a:t>a</a:t>
            </a:r>
            <a:r>
              <a:rPr sz="2000" spc="-30" dirty="0">
                <a:latin typeface="Rockwell"/>
                <a:cs typeface="Rockwell"/>
              </a:rPr>
              <a:t> </a:t>
            </a:r>
            <a:r>
              <a:rPr sz="2000" spc="-10" dirty="0">
                <a:latin typeface="Rockwell"/>
                <a:cs typeface="Rockwell"/>
              </a:rPr>
              <a:t>result</a:t>
            </a:r>
            <a:r>
              <a:rPr sz="2000" spc="-50" dirty="0">
                <a:latin typeface="Rockwell"/>
                <a:cs typeface="Rockwell"/>
              </a:rPr>
              <a:t> </a:t>
            </a:r>
            <a:r>
              <a:rPr sz="2000" dirty="0">
                <a:latin typeface="Rockwell"/>
                <a:cs typeface="Rockwell"/>
              </a:rPr>
              <a:t>of</a:t>
            </a:r>
            <a:r>
              <a:rPr sz="2000" spc="-35" dirty="0">
                <a:latin typeface="Rockwell"/>
                <a:cs typeface="Rockwell"/>
              </a:rPr>
              <a:t> </a:t>
            </a:r>
            <a:r>
              <a:rPr sz="2000" dirty="0">
                <a:latin typeface="Rockwell"/>
                <a:cs typeface="Rockwell"/>
              </a:rPr>
              <a:t>improper</a:t>
            </a:r>
            <a:r>
              <a:rPr sz="2000" spc="-25" dirty="0">
                <a:latin typeface="Rockwell"/>
                <a:cs typeface="Rockwell"/>
              </a:rPr>
              <a:t> </a:t>
            </a:r>
            <a:r>
              <a:rPr sz="2000" spc="-10" dirty="0">
                <a:latin typeface="Rockwell"/>
                <a:cs typeface="Rockwell"/>
              </a:rPr>
              <a:t>storage.</a:t>
            </a:r>
            <a:endParaRPr sz="2000">
              <a:latin typeface="Rockwell"/>
              <a:cs typeface="Rockwell"/>
            </a:endParaRPr>
          </a:p>
          <a:p>
            <a:pPr marL="194945" marR="38735" indent="-182880">
              <a:lnSpc>
                <a:spcPts val="2160"/>
              </a:lnSpc>
              <a:spcBef>
                <a:spcPts val="1230"/>
              </a:spcBef>
              <a:buClr>
                <a:srgbClr val="9E3611"/>
              </a:buClr>
              <a:buSzPct val="85000"/>
              <a:buFont typeface="Wingdings"/>
              <a:buChar char=""/>
              <a:tabLst>
                <a:tab pos="195580" algn="l"/>
              </a:tabLst>
            </a:pPr>
            <a:r>
              <a:rPr sz="2000" dirty="0">
                <a:latin typeface="Rockwell"/>
                <a:cs typeface="Rockwell"/>
              </a:rPr>
              <a:t>In</a:t>
            </a:r>
            <a:r>
              <a:rPr sz="2000" spc="-25" dirty="0">
                <a:latin typeface="Rockwell"/>
                <a:cs typeface="Rockwell"/>
              </a:rPr>
              <a:t> </a:t>
            </a:r>
            <a:r>
              <a:rPr sz="2000" dirty="0">
                <a:latin typeface="Rockwell"/>
                <a:cs typeface="Rockwell"/>
              </a:rPr>
              <a:t>terms</a:t>
            </a:r>
            <a:r>
              <a:rPr sz="2000" spc="-25" dirty="0">
                <a:latin typeface="Rockwell"/>
                <a:cs typeface="Rockwell"/>
              </a:rPr>
              <a:t> </a:t>
            </a:r>
            <a:r>
              <a:rPr sz="2000" dirty="0">
                <a:latin typeface="Rockwell"/>
                <a:cs typeface="Rockwell"/>
              </a:rPr>
              <a:t>of</a:t>
            </a:r>
            <a:r>
              <a:rPr sz="2000" spc="-10" dirty="0">
                <a:latin typeface="Rockwell"/>
                <a:cs typeface="Rockwell"/>
              </a:rPr>
              <a:t> </a:t>
            </a:r>
            <a:r>
              <a:rPr sz="2000" dirty="0">
                <a:latin typeface="Rockwell"/>
                <a:cs typeface="Rockwell"/>
              </a:rPr>
              <a:t>monetary</a:t>
            </a:r>
            <a:r>
              <a:rPr sz="2000" spc="-35" dirty="0">
                <a:latin typeface="Rockwell"/>
                <a:cs typeface="Rockwell"/>
              </a:rPr>
              <a:t> </a:t>
            </a:r>
            <a:r>
              <a:rPr sz="2000" spc="-20" dirty="0">
                <a:latin typeface="Rockwell"/>
                <a:cs typeface="Rockwell"/>
              </a:rPr>
              <a:t>value,</a:t>
            </a:r>
            <a:r>
              <a:rPr sz="2000" spc="-175" dirty="0">
                <a:latin typeface="Rockwell"/>
                <a:cs typeface="Rockwell"/>
              </a:rPr>
              <a:t> </a:t>
            </a:r>
            <a:r>
              <a:rPr sz="2000" dirty="0">
                <a:latin typeface="Rockwell"/>
                <a:cs typeface="Rockwell"/>
              </a:rPr>
              <a:t>the</a:t>
            </a:r>
            <a:r>
              <a:rPr sz="2000" spc="-10" dirty="0">
                <a:latin typeface="Rockwell"/>
                <a:cs typeface="Rockwell"/>
              </a:rPr>
              <a:t> </a:t>
            </a:r>
            <a:r>
              <a:rPr sz="2000" dirty="0">
                <a:latin typeface="Rockwell"/>
                <a:cs typeface="Rockwell"/>
              </a:rPr>
              <a:t>study</a:t>
            </a:r>
            <a:r>
              <a:rPr sz="2000" spc="-15" dirty="0">
                <a:latin typeface="Rockwell"/>
                <a:cs typeface="Rockwell"/>
              </a:rPr>
              <a:t> </a:t>
            </a:r>
            <a:r>
              <a:rPr sz="2000" dirty="0">
                <a:latin typeface="Rockwell"/>
                <a:cs typeface="Rockwell"/>
              </a:rPr>
              <a:t>estimated</a:t>
            </a:r>
            <a:r>
              <a:rPr sz="2000" spc="-25" dirty="0">
                <a:latin typeface="Rockwell"/>
                <a:cs typeface="Rockwell"/>
              </a:rPr>
              <a:t> </a:t>
            </a:r>
            <a:r>
              <a:rPr sz="2000" dirty="0">
                <a:latin typeface="Rockwell"/>
                <a:cs typeface="Rockwell"/>
              </a:rPr>
              <a:t>that</a:t>
            </a:r>
            <a:r>
              <a:rPr sz="2000" spc="-20" dirty="0">
                <a:latin typeface="Rockwell"/>
                <a:cs typeface="Rockwell"/>
              </a:rPr>
              <a:t> </a:t>
            </a:r>
            <a:r>
              <a:rPr sz="2000" dirty="0">
                <a:latin typeface="Rockwell"/>
                <a:cs typeface="Rockwell"/>
              </a:rPr>
              <a:t>S$342</a:t>
            </a:r>
            <a:r>
              <a:rPr sz="2000" spc="-20" dirty="0">
                <a:latin typeface="Rockwell"/>
                <a:cs typeface="Rockwell"/>
              </a:rPr>
              <a:t> </a:t>
            </a:r>
            <a:r>
              <a:rPr sz="2000" dirty="0">
                <a:latin typeface="Rockwell"/>
                <a:cs typeface="Rockwell"/>
              </a:rPr>
              <a:t>million</a:t>
            </a:r>
            <a:r>
              <a:rPr sz="2000" spc="-10" dirty="0">
                <a:latin typeface="Rockwell"/>
                <a:cs typeface="Rockwell"/>
              </a:rPr>
              <a:t> </a:t>
            </a:r>
            <a:r>
              <a:rPr sz="2000" dirty="0">
                <a:latin typeface="Rockwell"/>
                <a:cs typeface="Rockwell"/>
              </a:rPr>
              <a:t>worth</a:t>
            </a:r>
            <a:r>
              <a:rPr sz="2000" spc="-30" dirty="0">
                <a:latin typeface="Rockwell"/>
                <a:cs typeface="Rockwell"/>
              </a:rPr>
              <a:t> </a:t>
            </a:r>
            <a:r>
              <a:rPr sz="2000" dirty="0">
                <a:latin typeface="Rockwell"/>
                <a:cs typeface="Rockwell"/>
              </a:rPr>
              <a:t>of</a:t>
            </a:r>
            <a:r>
              <a:rPr sz="2000" spc="-10" dirty="0">
                <a:latin typeface="Rockwell"/>
                <a:cs typeface="Rockwell"/>
              </a:rPr>
              <a:t> </a:t>
            </a:r>
            <a:r>
              <a:rPr sz="2000" spc="-20" dirty="0">
                <a:latin typeface="Rockwell"/>
                <a:cs typeface="Rockwell"/>
              </a:rPr>
              <a:t>food </a:t>
            </a:r>
            <a:r>
              <a:rPr sz="2000" dirty="0">
                <a:latin typeface="Rockwell"/>
                <a:cs typeface="Rockwell"/>
              </a:rPr>
              <a:t>was</a:t>
            </a:r>
            <a:r>
              <a:rPr sz="2000" spc="-55" dirty="0">
                <a:latin typeface="Rockwell"/>
                <a:cs typeface="Rockwell"/>
              </a:rPr>
              <a:t> </a:t>
            </a:r>
            <a:r>
              <a:rPr sz="2000" dirty="0">
                <a:latin typeface="Rockwell"/>
                <a:cs typeface="Rockwell"/>
              </a:rPr>
              <a:t>wasted</a:t>
            </a:r>
            <a:r>
              <a:rPr sz="2000" spc="-40" dirty="0">
                <a:latin typeface="Rockwell"/>
                <a:cs typeface="Rockwell"/>
              </a:rPr>
              <a:t> </a:t>
            </a:r>
            <a:r>
              <a:rPr sz="2000" dirty="0">
                <a:latin typeface="Rockwell"/>
                <a:cs typeface="Rockwell"/>
              </a:rPr>
              <a:t>across</a:t>
            </a:r>
            <a:r>
              <a:rPr sz="2000" spc="-60" dirty="0">
                <a:latin typeface="Rockwell"/>
                <a:cs typeface="Rockwell"/>
              </a:rPr>
              <a:t> </a:t>
            </a:r>
            <a:r>
              <a:rPr sz="2000" dirty="0">
                <a:latin typeface="Rockwell"/>
                <a:cs typeface="Rockwell"/>
              </a:rPr>
              <a:t>the</a:t>
            </a:r>
            <a:r>
              <a:rPr sz="2000" spc="-35" dirty="0">
                <a:latin typeface="Rockwell"/>
                <a:cs typeface="Rockwell"/>
              </a:rPr>
              <a:t> </a:t>
            </a:r>
            <a:r>
              <a:rPr sz="2000" dirty="0">
                <a:latin typeface="Rockwell"/>
                <a:cs typeface="Rockwell"/>
              </a:rPr>
              <a:t>more</a:t>
            </a:r>
            <a:r>
              <a:rPr sz="2000" spc="-50" dirty="0">
                <a:latin typeface="Rockwell"/>
                <a:cs typeface="Rockwell"/>
              </a:rPr>
              <a:t> </a:t>
            </a:r>
            <a:r>
              <a:rPr sz="2000" dirty="0">
                <a:latin typeface="Rockwell"/>
                <a:cs typeface="Rockwell"/>
              </a:rPr>
              <a:t>than</a:t>
            </a:r>
            <a:r>
              <a:rPr sz="2000" spc="-35" dirty="0">
                <a:latin typeface="Rockwell"/>
                <a:cs typeface="Rockwell"/>
              </a:rPr>
              <a:t> </a:t>
            </a:r>
            <a:r>
              <a:rPr sz="2000" dirty="0">
                <a:latin typeface="Rockwell"/>
                <a:cs typeface="Rockwell"/>
              </a:rPr>
              <a:t>one</a:t>
            </a:r>
            <a:r>
              <a:rPr sz="2000" spc="-35" dirty="0">
                <a:latin typeface="Rockwell"/>
                <a:cs typeface="Rockwell"/>
              </a:rPr>
              <a:t> </a:t>
            </a:r>
            <a:r>
              <a:rPr sz="2000" dirty="0">
                <a:latin typeface="Rockwell"/>
                <a:cs typeface="Rockwell"/>
              </a:rPr>
              <a:t>million</a:t>
            </a:r>
            <a:r>
              <a:rPr sz="2000" spc="-30" dirty="0">
                <a:latin typeface="Rockwell"/>
                <a:cs typeface="Rockwell"/>
              </a:rPr>
              <a:t> </a:t>
            </a:r>
            <a:r>
              <a:rPr sz="2000" spc="-10" dirty="0">
                <a:latin typeface="Rockwell"/>
                <a:cs typeface="Rockwell"/>
              </a:rPr>
              <a:t>resident</a:t>
            </a:r>
            <a:r>
              <a:rPr sz="2000" spc="-45" dirty="0">
                <a:latin typeface="Rockwell"/>
                <a:cs typeface="Rockwell"/>
              </a:rPr>
              <a:t> </a:t>
            </a:r>
            <a:r>
              <a:rPr sz="2000" dirty="0">
                <a:latin typeface="Rockwell"/>
                <a:cs typeface="Rockwell"/>
              </a:rPr>
              <a:t>households</a:t>
            </a:r>
            <a:r>
              <a:rPr sz="2000" spc="-50" dirty="0">
                <a:latin typeface="Rockwell"/>
                <a:cs typeface="Rockwell"/>
              </a:rPr>
              <a:t> </a:t>
            </a:r>
            <a:r>
              <a:rPr sz="2000" dirty="0">
                <a:latin typeface="Rockwell"/>
                <a:cs typeface="Rockwell"/>
              </a:rPr>
              <a:t>in</a:t>
            </a:r>
            <a:r>
              <a:rPr sz="2000" spc="-35" dirty="0">
                <a:latin typeface="Rockwell"/>
                <a:cs typeface="Rockwell"/>
              </a:rPr>
              <a:t> </a:t>
            </a:r>
            <a:r>
              <a:rPr sz="2000" spc="-10" dirty="0">
                <a:latin typeface="Rockwell"/>
                <a:cs typeface="Rockwell"/>
              </a:rPr>
              <a:t>Singapore.</a:t>
            </a:r>
            <a:endParaRPr sz="2000">
              <a:latin typeface="Rockwell"/>
              <a:cs typeface="Rockwell"/>
            </a:endParaRPr>
          </a:p>
          <a:p>
            <a:pPr marL="194945" indent="-182880">
              <a:lnSpc>
                <a:spcPct val="100000"/>
              </a:lnSpc>
              <a:spcBef>
                <a:spcPts val="930"/>
              </a:spcBef>
              <a:buClr>
                <a:srgbClr val="9E3611"/>
              </a:buClr>
              <a:buSzPct val="85000"/>
              <a:buFont typeface="Wingdings"/>
              <a:buChar char=""/>
              <a:tabLst>
                <a:tab pos="195580" algn="l"/>
              </a:tabLst>
            </a:pPr>
            <a:r>
              <a:rPr sz="2000" dirty="0">
                <a:latin typeface="Rockwell"/>
                <a:cs typeface="Rockwell"/>
              </a:rPr>
              <a:t>Other</a:t>
            </a:r>
            <a:r>
              <a:rPr sz="2000" spc="-30" dirty="0">
                <a:latin typeface="Rockwell"/>
                <a:cs typeface="Rockwell"/>
              </a:rPr>
              <a:t> </a:t>
            </a:r>
            <a:r>
              <a:rPr sz="2000" dirty="0">
                <a:latin typeface="Rockwell"/>
                <a:cs typeface="Rockwell"/>
              </a:rPr>
              <a:t>than</a:t>
            </a:r>
            <a:r>
              <a:rPr sz="2000" spc="-5" dirty="0">
                <a:latin typeface="Rockwell"/>
                <a:cs typeface="Rockwell"/>
              </a:rPr>
              <a:t> </a:t>
            </a:r>
            <a:r>
              <a:rPr sz="2000" dirty="0">
                <a:latin typeface="Rockwell"/>
                <a:cs typeface="Rockwell"/>
              </a:rPr>
              <a:t>just</a:t>
            </a:r>
            <a:r>
              <a:rPr sz="2000" spc="-10" dirty="0">
                <a:latin typeface="Rockwell"/>
                <a:cs typeface="Rockwell"/>
              </a:rPr>
              <a:t> </a:t>
            </a:r>
            <a:r>
              <a:rPr sz="2000" dirty="0">
                <a:latin typeface="Rockwell"/>
                <a:cs typeface="Rockwell"/>
              </a:rPr>
              <a:t>the monetary</a:t>
            </a:r>
            <a:r>
              <a:rPr sz="2000" spc="-25" dirty="0">
                <a:latin typeface="Rockwell"/>
                <a:cs typeface="Rockwell"/>
              </a:rPr>
              <a:t> </a:t>
            </a:r>
            <a:r>
              <a:rPr sz="2000" spc="-10" dirty="0">
                <a:latin typeface="Rockwell"/>
                <a:cs typeface="Rockwell"/>
              </a:rPr>
              <a:t>impact,</a:t>
            </a:r>
            <a:r>
              <a:rPr sz="2000" spc="-175" dirty="0">
                <a:latin typeface="Rockwell"/>
                <a:cs typeface="Rockwell"/>
              </a:rPr>
              <a:t> </a:t>
            </a:r>
            <a:r>
              <a:rPr sz="2000" dirty="0">
                <a:latin typeface="Rockwell"/>
                <a:cs typeface="Rockwell"/>
              </a:rPr>
              <a:t>food wastage</a:t>
            </a:r>
            <a:r>
              <a:rPr sz="2000" spc="-20" dirty="0">
                <a:latin typeface="Rockwell"/>
                <a:cs typeface="Rockwell"/>
              </a:rPr>
              <a:t> </a:t>
            </a:r>
            <a:r>
              <a:rPr sz="2000" dirty="0">
                <a:latin typeface="Rockwell"/>
                <a:cs typeface="Rockwell"/>
              </a:rPr>
              <a:t>also</a:t>
            </a:r>
            <a:r>
              <a:rPr sz="2000" spc="-15" dirty="0">
                <a:latin typeface="Rockwell"/>
                <a:cs typeface="Rockwell"/>
              </a:rPr>
              <a:t> </a:t>
            </a:r>
            <a:r>
              <a:rPr sz="2000" dirty="0">
                <a:latin typeface="Rockwell"/>
                <a:cs typeface="Rockwell"/>
              </a:rPr>
              <a:t>has</a:t>
            </a:r>
            <a:r>
              <a:rPr sz="2000" spc="-15" dirty="0">
                <a:latin typeface="Rockwell"/>
                <a:cs typeface="Rockwell"/>
              </a:rPr>
              <a:t> </a:t>
            </a:r>
            <a:r>
              <a:rPr sz="2000" dirty="0">
                <a:latin typeface="Rockwell"/>
                <a:cs typeface="Rockwell"/>
              </a:rPr>
              <a:t>other </a:t>
            </a:r>
            <a:r>
              <a:rPr sz="2000" spc="-10" dirty="0">
                <a:latin typeface="Rockwell"/>
                <a:cs typeface="Rockwell"/>
              </a:rPr>
              <a:t>impacts</a:t>
            </a:r>
            <a:endParaRPr sz="2000">
              <a:latin typeface="Rockwell"/>
              <a:cs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7411" y="982091"/>
            <a:ext cx="3612172" cy="521335"/>
          </a:xfrm>
          <a:prstGeom prst="rect">
            <a:avLst/>
          </a:prstGeom>
        </p:spPr>
      </p:pic>
      <p:sp>
        <p:nvSpPr>
          <p:cNvPr id="3" name="object 3"/>
          <p:cNvSpPr txBox="1"/>
          <p:nvPr/>
        </p:nvSpPr>
        <p:spPr>
          <a:xfrm>
            <a:off x="1148892" y="2115438"/>
            <a:ext cx="9809480" cy="3775710"/>
          </a:xfrm>
          <a:prstGeom prst="rect">
            <a:avLst/>
          </a:prstGeom>
        </p:spPr>
        <p:txBody>
          <a:bodyPr vert="horz" wrap="square" lIns="0" tIns="43180" rIns="0" bIns="0" rtlCol="0">
            <a:spAutoFit/>
          </a:bodyPr>
          <a:lstStyle/>
          <a:p>
            <a:pPr marL="194945" marR="49530" indent="-182880">
              <a:lnSpc>
                <a:spcPct val="90000"/>
              </a:lnSpc>
              <a:spcBef>
                <a:spcPts val="340"/>
              </a:spcBef>
              <a:buClr>
                <a:srgbClr val="9E3611"/>
              </a:buClr>
              <a:buSzPct val="85000"/>
              <a:buFont typeface="Wingdings"/>
              <a:buChar char=""/>
              <a:tabLst>
                <a:tab pos="195580" algn="l"/>
              </a:tabLst>
            </a:pPr>
            <a:r>
              <a:rPr sz="2000" spc="-10" dirty="0">
                <a:latin typeface="Rockwell"/>
                <a:cs typeface="Rockwell"/>
              </a:rPr>
              <a:t>Environmental</a:t>
            </a:r>
            <a:r>
              <a:rPr sz="2000" spc="-60" dirty="0">
                <a:latin typeface="Rockwell"/>
                <a:cs typeface="Rockwell"/>
              </a:rPr>
              <a:t> </a:t>
            </a:r>
            <a:r>
              <a:rPr sz="2000" spc="-10" dirty="0">
                <a:latin typeface="Rockwell"/>
                <a:cs typeface="Rockwell"/>
              </a:rPr>
              <a:t>Impact:</a:t>
            </a:r>
            <a:r>
              <a:rPr sz="2000" spc="-180" dirty="0">
                <a:latin typeface="Rockwell"/>
                <a:cs typeface="Rockwell"/>
              </a:rPr>
              <a:t> </a:t>
            </a:r>
            <a:r>
              <a:rPr sz="2000" spc="-20" dirty="0">
                <a:latin typeface="Rockwell"/>
                <a:cs typeface="Rockwell"/>
              </a:rPr>
              <a:t>Food</a:t>
            </a:r>
            <a:r>
              <a:rPr sz="2000" spc="-35" dirty="0">
                <a:latin typeface="Rockwell"/>
                <a:cs typeface="Rockwell"/>
              </a:rPr>
              <a:t> </a:t>
            </a:r>
            <a:r>
              <a:rPr sz="2000" dirty="0">
                <a:latin typeface="Rockwell"/>
                <a:cs typeface="Rockwell"/>
              </a:rPr>
              <a:t>waste</a:t>
            </a:r>
            <a:r>
              <a:rPr sz="2000" spc="-15" dirty="0">
                <a:latin typeface="Rockwell"/>
                <a:cs typeface="Rockwell"/>
              </a:rPr>
              <a:t> </a:t>
            </a:r>
            <a:r>
              <a:rPr sz="2000" dirty="0">
                <a:latin typeface="Rockwell"/>
                <a:cs typeface="Rockwell"/>
              </a:rPr>
              <a:t>contributes</a:t>
            </a:r>
            <a:r>
              <a:rPr sz="2000" spc="-45" dirty="0">
                <a:latin typeface="Rockwell"/>
                <a:cs typeface="Rockwell"/>
              </a:rPr>
              <a:t> </a:t>
            </a:r>
            <a:r>
              <a:rPr sz="2000" dirty="0">
                <a:latin typeface="Rockwell"/>
                <a:cs typeface="Rockwell"/>
              </a:rPr>
              <a:t>significantly</a:t>
            </a:r>
            <a:r>
              <a:rPr sz="2000" spc="-55" dirty="0">
                <a:latin typeface="Rockwell"/>
                <a:cs typeface="Rockwell"/>
              </a:rPr>
              <a:t> </a:t>
            </a:r>
            <a:r>
              <a:rPr sz="2000" dirty="0">
                <a:latin typeface="Rockwell"/>
                <a:cs typeface="Rockwell"/>
              </a:rPr>
              <a:t>to</a:t>
            </a:r>
            <a:r>
              <a:rPr sz="2000" spc="-15" dirty="0">
                <a:latin typeface="Rockwell"/>
                <a:cs typeface="Rockwell"/>
              </a:rPr>
              <a:t> </a:t>
            </a:r>
            <a:r>
              <a:rPr sz="2000" dirty="0">
                <a:latin typeface="Rockwell"/>
                <a:cs typeface="Rockwell"/>
              </a:rPr>
              <a:t>climate</a:t>
            </a:r>
            <a:r>
              <a:rPr sz="2000" spc="-35" dirty="0">
                <a:latin typeface="Rockwell"/>
                <a:cs typeface="Rockwell"/>
              </a:rPr>
              <a:t> </a:t>
            </a:r>
            <a:r>
              <a:rPr sz="2000" spc="-10" dirty="0">
                <a:latin typeface="Rockwell"/>
                <a:cs typeface="Rockwell"/>
              </a:rPr>
              <a:t>change. </a:t>
            </a:r>
            <a:r>
              <a:rPr sz="2000" dirty="0">
                <a:latin typeface="Rockwell"/>
                <a:cs typeface="Rockwell"/>
              </a:rPr>
              <a:t>When</a:t>
            </a:r>
            <a:r>
              <a:rPr sz="2000" spc="-15" dirty="0">
                <a:latin typeface="Rockwell"/>
                <a:cs typeface="Rockwell"/>
              </a:rPr>
              <a:t> </a:t>
            </a:r>
            <a:r>
              <a:rPr sz="2000" dirty="0">
                <a:latin typeface="Rockwell"/>
                <a:cs typeface="Rockwell"/>
              </a:rPr>
              <a:t>food</a:t>
            </a:r>
            <a:r>
              <a:rPr sz="2000" spc="-5" dirty="0">
                <a:latin typeface="Rockwell"/>
                <a:cs typeface="Rockwell"/>
              </a:rPr>
              <a:t> </a:t>
            </a:r>
            <a:r>
              <a:rPr sz="2000" dirty="0">
                <a:latin typeface="Rockwell"/>
                <a:cs typeface="Rockwell"/>
              </a:rPr>
              <a:t>is</a:t>
            </a:r>
            <a:r>
              <a:rPr sz="2000" spc="-20" dirty="0">
                <a:latin typeface="Rockwell"/>
                <a:cs typeface="Rockwell"/>
              </a:rPr>
              <a:t> </a:t>
            </a:r>
            <a:r>
              <a:rPr sz="2000" spc="-10" dirty="0">
                <a:latin typeface="Rockwell"/>
                <a:cs typeface="Rockwell"/>
              </a:rPr>
              <a:t>discarded,</a:t>
            </a:r>
            <a:r>
              <a:rPr sz="2000" spc="-170" dirty="0">
                <a:latin typeface="Rockwell"/>
                <a:cs typeface="Rockwell"/>
              </a:rPr>
              <a:t> </a:t>
            </a:r>
            <a:r>
              <a:rPr sz="2000" dirty="0">
                <a:latin typeface="Rockwell"/>
                <a:cs typeface="Rockwell"/>
              </a:rPr>
              <a:t>it often</a:t>
            </a:r>
            <a:r>
              <a:rPr sz="2000" spc="-10" dirty="0">
                <a:latin typeface="Rockwell"/>
                <a:cs typeface="Rockwell"/>
              </a:rPr>
              <a:t> </a:t>
            </a:r>
            <a:r>
              <a:rPr sz="2000" dirty="0">
                <a:latin typeface="Rockwell"/>
                <a:cs typeface="Rockwell"/>
              </a:rPr>
              <a:t>ends</a:t>
            </a:r>
            <a:r>
              <a:rPr sz="2000" spc="-20" dirty="0">
                <a:latin typeface="Rockwell"/>
                <a:cs typeface="Rockwell"/>
              </a:rPr>
              <a:t> </a:t>
            </a:r>
            <a:r>
              <a:rPr sz="2000" dirty="0">
                <a:latin typeface="Rockwell"/>
                <a:cs typeface="Rockwell"/>
              </a:rPr>
              <a:t>up</a:t>
            </a:r>
            <a:r>
              <a:rPr sz="2000" spc="-5" dirty="0">
                <a:latin typeface="Rockwell"/>
                <a:cs typeface="Rockwell"/>
              </a:rPr>
              <a:t> </a:t>
            </a:r>
            <a:r>
              <a:rPr sz="2000" dirty="0">
                <a:latin typeface="Rockwell"/>
                <a:cs typeface="Rockwell"/>
              </a:rPr>
              <a:t>in landfills</a:t>
            </a:r>
            <a:r>
              <a:rPr sz="2000" spc="-20" dirty="0">
                <a:latin typeface="Rockwell"/>
                <a:cs typeface="Rockwell"/>
              </a:rPr>
              <a:t> </a:t>
            </a:r>
            <a:r>
              <a:rPr sz="2000" spc="-10" dirty="0">
                <a:latin typeface="Rockwell"/>
                <a:cs typeface="Rockwell"/>
              </a:rPr>
              <a:t>where</a:t>
            </a:r>
            <a:r>
              <a:rPr sz="2000" spc="-20" dirty="0">
                <a:latin typeface="Rockwell"/>
                <a:cs typeface="Rockwell"/>
              </a:rPr>
              <a:t> </a:t>
            </a:r>
            <a:r>
              <a:rPr sz="2000" dirty="0">
                <a:latin typeface="Rockwell"/>
                <a:cs typeface="Rockwell"/>
              </a:rPr>
              <a:t>it</a:t>
            </a:r>
            <a:r>
              <a:rPr sz="2000" spc="-20" dirty="0">
                <a:latin typeface="Rockwell"/>
                <a:cs typeface="Rockwell"/>
              </a:rPr>
              <a:t> </a:t>
            </a:r>
            <a:r>
              <a:rPr sz="2000" dirty="0">
                <a:latin typeface="Rockwell"/>
                <a:cs typeface="Rockwell"/>
              </a:rPr>
              <a:t>decomposes</a:t>
            </a:r>
            <a:r>
              <a:rPr sz="2000" spc="-15" dirty="0">
                <a:latin typeface="Rockwell"/>
                <a:cs typeface="Rockwell"/>
              </a:rPr>
              <a:t> </a:t>
            </a:r>
            <a:r>
              <a:rPr sz="2000" spc="-25" dirty="0">
                <a:latin typeface="Rockwell"/>
                <a:cs typeface="Rockwell"/>
              </a:rPr>
              <a:t>and </a:t>
            </a:r>
            <a:r>
              <a:rPr sz="2000" dirty="0">
                <a:latin typeface="Rockwell"/>
                <a:cs typeface="Rockwell"/>
              </a:rPr>
              <a:t>produces</a:t>
            </a:r>
            <a:r>
              <a:rPr sz="2000" spc="-65" dirty="0">
                <a:latin typeface="Rockwell"/>
                <a:cs typeface="Rockwell"/>
              </a:rPr>
              <a:t> </a:t>
            </a:r>
            <a:r>
              <a:rPr sz="2000" spc="-10" dirty="0">
                <a:latin typeface="Rockwell"/>
                <a:cs typeface="Rockwell"/>
              </a:rPr>
              <a:t>methane,</a:t>
            </a:r>
            <a:r>
              <a:rPr sz="2000" spc="-175" dirty="0">
                <a:latin typeface="Rockwell"/>
                <a:cs typeface="Rockwell"/>
              </a:rPr>
              <a:t> </a:t>
            </a:r>
            <a:r>
              <a:rPr sz="2000" dirty="0">
                <a:latin typeface="Rockwell"/>
                <a:cs typeface="Rockwell"/>
              </a:rPr>
              <a:t>a</a:t>
            </a:r>
            <a:r>
              <a:rPr sz="2000" spc="-15" dirty="0">
                <a:latin typeface="Rockwell"/>
                <a:cs typeface="Rockwell"/>
              </a:rPr>
              <a:t> </a:t>
            </a:r>
            <a:r>
              <a:rPr sz="2000" dirty="0">
                <a:latin typeface="Rockwell"/>
                <a:cs typeface="Rockwell"/>
              </a:rPr>
              <a:t>potent</a:t>
            </a:r>
            <a:r>
              <a:rPr sz="2000" spc="-30" dirty="0">
                <a:latin typeface="Rockwell"/>
                <a:cs typeface="Rockwell"/>
              </a:rPr>
              <a:t> </a:t>
            </a:r>
            <a:r>
              <a:rPr sz="2000" spc="-10" dirty="0">
                <a:latin typeface="Rockwell"/>
                <a:cs typeface="Rockwell"/>
              </a:rPr>
              <a:t>greenhouse</a:t>
            </a:r>
            <a:r>
              <a:rPr sz="2000" spc="-35" dirty="0">
                <a:latin typeface="Rockwell"/>
                <a:cs typeface="Rockwell"/>
              </a:rPr>
              <a:t> </a:t>
            </a:r>
            <a:r>
              <a:rPr sz="2000" spc="-20" dirty="0">
                <a:latin typeface="Rockwell"/>
                <a:cs typeface="Rockwell"/>
              </a:rPr>
              <a:t>gas.</a:t>
            </a:r>
            <a:r>
              <a:rPr sz="2000" spc="-235" dirty="0">
                <a:latin typeface="Rockwell"/>
                <a:cs typeface="Rockwell"/>
              </a:rPr>
              <a:t> </a:t>
            </a:r>
            <a:r>
              <a:rPr sz="2000" dirty="0">
                <a:latin typeface="Rockwell"/>
                <a:cs typeface="Rockwell"/>
              </a:rPr>
              <a:t>The</a:t>
            </a:r>
            <a:r>
              <a:rPr sz="2000" spc="-25" dirty="0">
                <a:latin typeface="Rockwell"/>
                <a:cs typeface="Rockwell"/>
              </a:rPr>
              <a:t> </a:t>
            </a:r>
            <a:r>
              <a:rPr sz="2000" spc="-20" dirty="0">
                <a:latin typeface="Rockwell"/>
                <a:cs typeface="Rockwell"/>
              </a:rPr>
              <a:t>Food</a:t>
            </a:r>
            <a:r>
              <a:rPr sz="2000" spc="-30" dirty="0">
                <a:latin typeface="Rockwell"/>
                <a:cs typeface="Rockwell"/>
              </a:rPr>
              <a:t> </a:t>
            </a:r>
            <a:r>
              <a:rPr sz="2000" dirty="0">
                <a:latin typeface="Rockwell"/>
                <a:cs typeface="Rockwell"/>
              </a:rPr>
              <a:t>and</a:t>
            </a:r>
            <a:r>
              <a:rPr sz="2000" spc="-30" dirty="0">
                <a:latin typeface="Rockwell"/>
                <a:cs typeface="Rockwell"/>
              </a:rPr>
              <a:t> </a:t>
            </a:r>
            <a:r>
              <a:rPr sz="2000" spc="-10" dirty="0">
                <a:latin typeface="Rockwell"/>
                <a:cs typeface="Rockwell"/>
              </a:rPr>
              <a:t>Agriculture </a:t>
            </a:r>
            <a:r>
              <a:rPr sz="2000" dirty="0">
                <a:latin typeface="Rockwell"/>
                <a:cs typeface="Rockwell"/>
              </a:rPr>
              <a:t>Organization</a:t>
            </a:r>
            <a:r>
              <a:rPr sz="2000" spc="-40" dirty="0">
                <a:latin typeface="Rockwell"/>
                <a:cs typeface="Rockwell"/>
              </a:rPr>
              <a:t> </a:t>
            </a:r>
            <a:r>
              <a:rPr sz="2000" spc="-35" dirty="0">
                <a:latin typeface="Rockwell"/>
                <a:cs typeface="Rockwell"/>
              </a:rPr>
              <a:t>(FAO)</a:t>
            </a:r>
            <a:r>
              <a:rPr sz="2000" spc="-50" dirty="0">
                <a:latin typeface="Rockwell"/>
                <a:cs typeface="Rockwell"/>
              </a:rPr>
              <a:t> </a:t>
            </a:r>
            <a:r>
              <a:rPr sz="2000" dirty="0">
                <a:latin typeface="Rockwell"/>
                <a:cs typeface="Rockwell"/>
              </a:rPr>
              <a:t>of</a:t>
            </a:r>
            <a:r>
              <a:rPr sz="2000" spc="-20" dirty="0">
                <a:latin typeface="Rockwell"/>
                <a:cs typeface="Rockwell"/>
              </a:rPr>
              <a:t> </a:t>
            </a:r>
            <a:r>
              <a:rPr sz="2000" dirty="0">
                <a:latin typeface="Rockwell"/>
                <a:cs typeface="Rockwell"/>
              </a:rPr>
              <a:t>the</a:t>
            </a:r>
            <a:r>
              <a:rPr sz="2000" spc="-25" dirty="0">
                <a:latin typeface="Rockwell"/>
                <a:cs typeface="Rockwell"/>
              </a:rPr>
              <a:t> </a:t>
            </a:r>
            <a:r>
              <a:rPr sz="2000" dirty="0">
                <a:latin typeface="Rockwell"/>
                <a:cs typeface="Rockwell"/>
              </a:rPr>
              <a:t>United</a:t>
            </a:r>
            <a:r>
              <a:rPr sz="2000" spc="-35" dirty="0">
                <a:latin typeface="Rockwell"/>
                <a:cs typeface="Rockwell"/>
              </a:rPr>
              <a:t> </a:t>
            </a:r>
            <a:r>
              <a:rPr sz="2000" dirty="0">
                <a:latin typeface="Rockwell"/>
                <a:cs typeface="Rockwell"/>
              </a:rPr>
              <a:t>Nations</a:t>
            </a:r>
            <a:r>
              <a:rPr sz="2000" spc="-35" dirty="0">
                <a:latin typeface="Rockwell"/>
                <a:cs typeface="Rockwell"/>
              </a:rPr>
              <a:t> </a:t>
            </a:r>
            <a:r>
              <a:rPr sz="2000" dirty="0">
                <a:latin typeface="Rockwell"/>
                <a:cs typeface="Rockwell"/>
              </a:rPr>
              <a:t>has</a:t>
            </a:r>
            <a:r>
              <a:rPr sz="2000" spc="-40" dirty="0">
                <a:latin typeface="Rockwell"/>
                <a:cs typeface="Rockwell"/>
              </a:rPr>
              <a:t> </a:t>
            </a:r>
            <a:r>
              <a:rPr sz="2000" dirty="0">
                <a:latin typeface="Rockwell"/>
                <a:cs typeface="Rockwell"/>
              </a:rPr>
              <a:t>estimated</a:t>
            </a:r>
            <a:r>
              <a:rPr sz="2000" spc="-35" dirty="0">
                <a:latin typeface="Rockwell"/>
                <a:cs typeface="Rockwell"/>
              </a:rPr>
              <a:t> </a:t>
            </a:r>
            <a:r>
              <a:rPr sz="2000" dirty="0">
                <a:latin typeface="Rockwell"/>
                <a:cs typeface="Rockwell"/>
              </a:rPr>
              <a:t>that</a:t>
            </a:r>
            <a:r>
              <a:rPr sz="2000" spc="-35" dirty="0">
                <a:latin typeface="Rockwell"/>
                <a:cs typeface="Rockwell"/>
              </a:rPr>
              <a:t> </a:t>
            </a:r>
            <a:r>
              <a:rPr sz="2000" dirty="0">
                <a:latin typeface="Rockwell"/>
                <a:cs typeface="Rockwell"/>
              </a:rPr>
              <a:t>if</a:t>
            </a:r>
            <a:r>
              <a:rPr sz="2000" spc="-20" dirty="0">
                <a:latin typeface="Rockwell"/>
                <a:cs typeface="Rockwell"/>
              </a:rPr>
              <a:t> </a:t>
            </a:r>
            <a:r>
              <a:rPr sz="2000" dirty="0">
                <a:latin typeface="Rockwell"/>
                <a:cs typeface="Rockwell"/>
              </a:rPr>
              <a:t>food</a:t>
            </a:r>
            <a:r>
              <a:rPr sz="2000" spc="-25" dirty="0">
                <a:latin typeface="Rockwell"/>
                <a:cs typeface="Rockwell"/>
              </a:rPr>
              <a:t> </a:t>
            </a:r>
            <a:r>
              <a:rPr sz="2000" dirty="0">
                <a:latin typeface="Rockwell"/>
                <a:cs typeface="Rockwell"/>
              </a:rPr>
              <a:t>waste</a:t>
            </a:r>
            <a:r>
              <a:rPr sz="2000" spc="-20" dirty="0">
                <a:latin typeface="Rockwell"/>
                <a:cs typeface="Rockwell"/>
              </a:rPr>
              <a:t> were</a:t>
            </a:r>
            <a:r>
              <a:rPr sz="2000" spc="-40" dirty="0">
                <a:latin typeface="Rockwell"/>
                <a:cs typeface="Rockwell"/>
              </a:rPr>
              <a:t> </a:t>
            </a:r>
            <a:r>
              <a:rPr sz="2000" spc="-50" dirty="0">
                <a:latin typeface="Rockwell"/>
                <a:cs typeface="Rockwell"/>
              </a:rPr>
              <a:t>a </a:t>
            </a:r>
            <a:r>
              <a:rPr sz="2000" spc="-30" dirty="0">
                <a:latin typeface="Rockwell"/>
                <a:cs typeface="Rockwell"/>
              </a:rPr>
              <a:t>country,</a:t>
            </a:r>
            <a:r>
              <a:rPr sz="2000" spc="-185" dirty="0">
                <a:latin typeface="Rockwell"/>
                <a:cs typeface="Rockwell"/>
              </a:rPr>
              <a:t> </a:t>
            </a:r>
            <a:r>
              <a:rPr sz="2000" dirty="0">
                <a:latin typeface="Rockwell"/>
                <a:cs typeface="Rockwell"/>
              </a:rPr>
              <a:t>it</a:t>
            </a:r>
            <a:r>
              <a:rPr sz="2000" spc="-50" dirty="0">
                <a:latin typeface="Rockwell"/>
                <a:cs typeface="Rockwell"/>
              </a:rPr>
              <a:t> </a:t>
            </a:r>
            <a:r>
              <a:rPr sz="2000" dirty="0">
                <a:latin typeface="Rockwell"/>
                <a:cs typeface="Rockwell"/>
              </a:rPr>
              <a:t>would</a:t>
            </a:r>
            <a:r>
              <a:rPr sz="2000" spc="-35" dirty="0">
                <a:latin typeface="Rockwell"/>
                <a:cs typeface="Rockwell"/>
              </a:rPr>
              <a:t> </a:t>
            </a:r>
            <a:r>
              <a:rPr sz="2000" dirty="0">
                <a:latin typeface="Rockwell"/>
                <a:cs typeface="Rockwell"/>
              </a:rPr>
              <a:t>be</a:t>
            </a:r>
            <a:r>
              <a:rPr sz="2000" spc="-25" dirty="0">
                <a:latin typeface="Rockwell"/>
                <a:cs typeface="Rockwell"/>
              </a:rPr>
              <a:t> </a:t>
            </a:r>
            <a:r>
              <a:rPr sz="2000" dirty="0">
                <a:latin typeface="Rockwell"/>
                <a:cs typeface="Rockwell"/>
              </a:rPr>
              <a:t>the</a:t>
            </a:r>
            <a:r>
              <a:rPr sz="2000" spc="-25" dirty="0">
                <a:latin typeface="Rockwell"/>
                <a:cs typeface="Rockwell"/>
              </a:rPr>
              <a:t> </a:t>
            </a:r>
            <a:r>
              <a:rPr sz="2000" spc="-20" dirty="0">
                <a:latin typeface="Rockwell"/>
                <a:cs typeface="Rockwell"/>
              </a:rPr>
              <a:t>third-</a:t>
            </a:r>
            <a:r>
              <a:rPr sz="2000" spc="-10" dirty="0">
                <a:latin typeface="Rockwell"/>
                <a:cs typeface="Rockwell"/>
              </a:rPr>
              <a:t>largest</a:t>
            </a:r>
            <a:r>
              <a:rPr sz="2000" spc="-40" dirty="0">
                <a:latin typeface="Rockwell"/>
                <a:cs typeface="Rockwell"/>
              </a:rPr>
              <a:t> </a:t>
            </a:r>
            <a:r>
              <a:rPr sz="2000" dirty="0">
                <a:latin typeface="Rockwell"/>
                <a:cs typeface="Rockwell"/>
              </a:rPr>
              <a:t>emitter</a:t>
            </a:r>
            <a:r>
              <a:rPr sz="2000" spc="-25" dirty="0">
                <a:latin typeface="Rockwell"/>
                <a:cs typeface="Rockwell"/>
              </a:rPr>
              <a:t> </a:t>
            </a:r>
            <a:r>
              <a:rPr sz="2000" dirty="0">
                <a:latin typeface="Rockwell"/>
                <a:cs typeface="Rockwell"/>
              </a:rPr>
              <a:t>of</a:t>
            </a:r>
            <a:r>
              <a:rPr sz="2000" spc="-25" dirty="0">
                <a:latin typeface="Rockwell"/>
                <a:cs typeface="Rockwell"/>
              </a:rPr>
              <a:t> </a:t>
            </a:r>
            <a:r>
              <a:rPr sz="2000" dirty="0">
                <a:latin typeface="Rockwell"/>
                <a:cs typeface="Rockwell"/>
              </a:rPr>
              <a:t>greenhouse</a:t>
            </a:r>
            <a:r>
              <a:rPr sz="2000" spc="-30" dirty="0">
                <a:latin typeface="Rockwell"/>
                <a:cs typeface="Rockwell"/>
              </a:rPr>
              <a:t> </a:t>
            </a:r>
            <a:r>
              <a:rPr sz="2000" dirty="0">
                <a:latin typeface="Rockwell"/>
                <a:cs typeface="Rockwell"/>
              </a:rPr>
              <a:t>gases</a:t>
            </a:r>
            <a:r>
              <a:rPr sz="2000" spc="-35" dirty="0">
                <a:latin typeface="Rockwell"/>
                <a:cs typeface="Rockwell"/>
              </a:rPr>
              <a:t> </a:t>
            </a:r>
            <a:r>
              <a:rPr sz="2000" dirty="0">
                <a:latin typeface="Rockwell"/>
                <a:cs typeface="Rockwell"/>
              </a:rPr>
              <a:t>after</a:t>
            </a:r>
            <a:r>
              <a:rPr sz="2000" spc="-25" dirty="0">
                <a:latin typeface="Rockwell"/>
                <a:cs typeface="Rockwell"/>
              </a:rPr>
              <a:t> </a:t>
            </a:r>
            <a:r>
              <a:rPr sz="2000" dirty="0">
                <a:latin typeface="Rockwell"/>
                <a:cs typeface="Rockwell"/>
              </a:rPr>
              <a:t>China</a:t>
            </a:r>
            <a:r>
              <a:rPr sz="2000" spc="-25" dirty="0">
                <a:latin typeface="Rockwell"/>
                <a:cs typeface="Rockwell"/>
              </a:rPr>
              <a:t> and </a:t>
            </a:r>
            <a:r>
              <a:rPr sz="2000" dirty="0">
                <a:latin typeface="Rockwell"/>
                <a:cs typeface="Rockwell"/>
              </a:rPr>
              <a:t>the</a:t>
            </a:r>
            <a:r>
              <a:rPr sz="2000" spc="-5" dirty="0">
                <a:latin typeface="Rockwell"/>
                <a:cs typeface="Rockwell"/>
              </a:rPr>
              <a:t> </a:t>
            </a:r>
            <a:r>
              <a:rPr sz="2000" spc="-60" dirty="0">
                <a:latin typeface="Rockwell"/>
                <a:cs typeface="Rockwell"/>
              </a:rPr>
              <a:t>U.S.</a:t>
            </a:r>
            <a:r>
              <a:rPr sz="2000" spc="-155" dirty="0">
                <a:latin typeface="Rockwell"/>
                <a:cs typeface="Rockwell"/>
              </a:rPr>
              <a:t> </a:t>
            </a:r>
            <a:r>
              <a:rPr sz="2000" spc="-10" dirty="0">
                <a:latin typeface="Rockwell"/>
                <a:cs typeface="Rockwell"/>
              </a:rPr>
              <a:t>Furthermore,</a:t>
            </a:r>
            <a:r>
              <a:rPr sz="2000" spc="-195" dirty="0">
                <a:latin typeface="Rockwell"/>
                <a:cs typeface="Rockwell"/>
              </a:rPr>
              <a:t> </a:t>
            </a:r>
            <a:r>
              <a:rPr sz="2000" dirty="0">
                <a:latin typeface="Rockwell"/>
                <a:cs typeface="Rockwell"/>
              </a:rPr>
              <a:t>the </a:t>
            </a:r>
            <a:r>
              <a:rPr sz="2000" spc="-35" dirty="0">
                <a:latin typeface="Rockwell"/>
                <a:cs typeface="Rockwell"/>
              </a:rPr>
              <a:t>water,</a:t>
            </a:r>
            <a:r>
              <a:rPr sz="2000" spc="-170" dirty="0">
                <a:latin typeface="Rockwell"/>
                <a:cs typeface="Rockwell"/>
              </a:rPr>
              <a:t> </a:t>
            </a:r>
            <a:r>
              <a:rPr sz="2000" dirty="0">
                <a:latin typeface="Rockwell"/>
                <a:cs typeface="Rockwell"/>
              </a:rPr>
              <a:t>land,</a:t>
            </a:r>
            <a:r>
              <a:rPr sz="2000" spc="-165" dirty="0">
                <a:latin typeface="Rockwell"/>
                <a:cs typeface="Rockwell"/>
              </a:rPr>
              <a:t> </a:t>
            </a:r>
            <a:r>
              <a:rPr sz="2000" spc="-55" dirty="0">
                <a:latin typeface="Rockwell"/>
                <a:cs typeface="Rockwell"/>
              </a:rPr>
              <a:t>energy,</a:t>
            </a:r>
            <a:r>
              <a:rPr sz="2000" spc="-155" dirty="0">
                <a:latin typeface="Rockwell"/>
                <a:cs typeface="Rockwell"/>
              </a:rPr>
              <a:t> </a:t>
            </a:r>
            <a:r>
              <a:rPr sz="2000" dirty="0">
                <a:latin typeface="Rockwell"/>
                <a:cs typeface="Rockwell"/>
              </a:rPr>
              <a:t>and other</a:t>
            </a:r>
            <a:r>
              <a:rPr sz="2000" spc="10" dirty="0">
                <a:latin typeface="Rockwell"/>
                <a:cs typeface="Rockwell"/>
              </a:rPr>
              <a:t> </a:t>
            </a:r>
            <a:r>
              <a:rPr sz="2000" spc="-20" dirty="0">
                <a:latin typeface="Rockwell"/>
                <a:cs typeface="Rockwell"/>
              </a:rPr>
              <a:t>resources </a:t>
            </a:r>
            <a:r>
              <a:rPr sz="2000" dirty="0">
                <a:latin typeface="Rockwell"/>
                <a:cs typeface="Rockwell"/>
              </a:rPr>
              <a:t>used</a:t>
            </a:r>
            <a:r>
              <a:rPr sz="2000" spc="10" dirty="0">
                <a:latin typeface="Rockwell"/>
                <a:cs typeface="Rockwell"/>
              </a:rPr>
              <a:t> </a:t>
            </a:r>
            <a:r>
              <a:rPr sz="2000" spc="-25" dirty="0">
                <a:latin typeface="Rockwell"/>
                <a:cs typeface="Rockwell"/>
              </a:rPr>
              <a:t>in </a:t>
            </a:r>
            <a:r>
              <a:rPr sz="2000" spc="-20" dirty="0">
                <a:latin typeface="Rockwell"/>
                <a:cs typeface="Rockwell"/>
              </a:rPr>
              <a:t>producing,</a:t>
            </a:r>
            <a:r>
              <a:rPr sz="2000" spc="-160" dirty="0">
                <a:latin typeface="Rockwell"/>
                <a:cs typeface="Rockwell"/>
              </a:rPr>
              <a:t> </a:t>
            </a:r>
            <a:r>
              <a:rPr sz="2000" spc="-25" dirty="0">
                <a:latin typeface="Rockwell"/>
                <a:cs typeface="Rockwell"/>
              </a:rPr>
              <a:t>processing,</a:t>
            </a:r>
            <a:r>
              <a:rPr sz="2000" spc="-160" dirty="0">
                <a:latin typeface="Rockwell"/>
                <a:cs typeface="Rockwell"/>
              </a:rPr>
              <a:t> </a:t>
            </a:r>
            <a:r>
              <a:rPr sz="2000" spc="-10" dirty="0">
                <a:latin typeface="Rockwell"/>
                <a:cs typeface="Rockwell"/>
              </a:rPr>
              <a:t>transporting,</a:t>
            </a:r>
            <a:r>
              <a:rPr sz="2000" spc="-175" dirty="0">
                <a:latin typeface="Rockwell"/>
                <a:cs typeface="Rockwell"/>
              </a:rPr>
              <a:t> </a:t>
            </a:r>
            <a:r>
              <a:rPr sz="2000" dirty="0">
                <a:latin typeface="Rockwell"/>
                <a:cs typeface="Rockwell"/>
              </a:rPr>
              <a:t>and</a:t>
            </a:r>
            <a:r>
              <a:rPr sz="2000" spc="-20" dirty="0">
                <a:latin typeface="Rockwell"/>
                <a:cs typeface="Rockwell"/>
              </a:rPr>
              <a:t> </a:t>
            </a:r>
            <a:r>
              <a:rPr sz="2000" dirty="0">
                <a:latin typeface="Rockwell"/>
                <a:cs typeface="Rockwell"/>
              </a:rPr>
              <a:t>selling food are</a:t>
            </a:r>
            <a:r>
              <a:rPr sz="2000" spc="-20" dirty="0">
                <a:latin typeface="Rockwell"/>
                <a:cs typeface="Rockwell"/>
              </a:rPr>
              <a:t> </a:t>
            </a:r>
            <a:r>
              <a:rPr sz="2000" dirty="0">
                <a:latin typeface="Rockwell"/>
                <a:cs typeface="Rockwell"/>
              </a:rPr>
              <a:t>also</a:t>
            </a:r>
            <a:r>
              <a:rPr sz="2000" spc="-15" dirty="0">
                <a:latin typeface="Rockwell"/>
                <a:cs typeface="Rockwell"/>
              </a:rPr>
              <a:t> </a:t>
            </a:r>
            <a:r>
              <a:rPr sz="2000" dirty="0">
                <a:latin typeface="Rockwell"/>
                <a:cs typeface="Rockwell"/>
              </a:rPr>
              <a:t>wasted</a:t>
            </a:r>
            <a:r>
              <a:rPr sz="2000" spc="-10" dirty="0">
                <a:latin typeface="Rockwell"/>
                <a:cs typeface="Rockwell"/>
              </a:rPr>
              <a:t> </a:t>
            </a:r>
            <a:r>
              <a:rPr sz="2000" dirty="0">
                <a:latin typeface="Rockwell"/>
                <a:cs typeface="Rockwell"/>
              </a:rPr>
              <a:t>when</a:t>
            </a:r>
            <a:r>
              <a:rPr sz="2000" spc="-20" dirty="0">
                <a:latin typeface="Rockwell"/>
                <a:cs typeface="Rockwell"/>
              </a:rPr>
              <a:t> </a:t>
            </a:r>
            <a:r>
              <a:rPr sz="2000" dirty="0">
                <a:latin typeface="Rockwell"/>
                <a:cs typeface="Rockwell"/>
              </a:rPr>
              <a:t>food </a:t>
            </a:r>
            <a:r>
              <a:rPr sz="2000" spc="-25" dirty="0">
                <a:latin typeface="Rockwell"/>
                <a:cs typeface="Rockwell"/>
              </a:rPr>
              <a:t>is </a:t>
            </a:r>
            <a:r>
              <a:rPr sz="2000" spc="-20" dirty="0">
                <a:latin typeface="Rockwell"/>
                <a:cs typeface="Rockwell"/>
              </a:rPr>
              <a:t>thrown</a:t>
            </a:r>
            <a:r>
              <a:rPr sz="2000" spc="-75" dirty="0">
                <a:latin typeface="Rockwell"/>
                <a:cs typeface="Rockwell"/>
              </a:rPr>
              <a:t> </a:t>
            </a:r>
            <a:r>
              <a:rPr sz="2000" spc="-20" dirty="0">
                <a:latin typeface="Rockwell"/>
                <a:cs typeface="Rockwell"/>
              </a:rPr>
              <a:t>away.</a:t>
            </a:r>
            <a:endParaRPr sz="2000">
              <a:latin typeface="Rockwell"/>
              <a:cs typeface="Rockwell"/>
            </a:endParaRPr>
          </a:p>
          <a:p>
            <a:pPr marL="194945" marR="5080" indent="-182880">
              <a:lnSpc>
                <a:spcPct val="90000"/>
              </a:lnSpc>
              <a:spcBef>
                <a:spcPts val="1200"/>
              </a:spcBef>
              <a:buClr>
                <a:srgbClr val="9E3611"/>
              </a:buClr>
              <a:buSzPct val="85000"/>
              <a:buFont typeface="Wingdings"/>
              <a:buChar char=""/>
              <a:tabLst>
                <a:tab pos="195580" algn="l"/>
              </a:tabLst>
            </a:pPr>
            <a:r>
              <a:rPr sz="2000" dirty="0">
                <a:latin typeface="Rockwell"/>
                <a:cs typeface="Rockwell"/>
              </a:rPr>
              <a:t>Social</a:t>
            </a:r>
            <a:r>
              <a:rPr sz="2000" spc="-45" dirty="0">
                <a:latin typeface="Rockwell"/>
                <a:cs typeface="Rockwell"/>
              </a:rPr>
              <a:t> </a:t>
            </a:r>
            <a:r>
              <a:rPr sz="2000" spc="-10" dirty="0">
                <a:latin typeface="Rockwell"/>
                <a:cs typeface="Rockwell"/>
              </a:rPr>
              <a:t>Impact:</a:t>
            </a:r>
            <a:r>
              <a:rPr sz="2000" spc="-335" dirty="0">
                <a:latin typeface="Rockwell"/>
                <a:cs typeface="Rockwell"/>
              </a:rPr>
              <a:t> </a:t>
            </a:r>
            <a:r>
              <a:rPr sz="2000" dirty="0">
                <a:latin typeface="Rockwell"/>
                <a:cs typeface="Rockwell"/>
              </a:rPr>
              <a:t>While</a:t>
            </a:r>
            <a:r>
              <a:rPr sz="2000" spc="-10" dirty="0">
                <a:latin typeface="Rockwell"/>
                <a:cs typeface="Rockwell"/>
              </a:rPr>
              <a:t> </a:t>
            </a:r>
            <a:r>
              <a:rPr sz="2000" dirty="0">
                <a:latin typeface="Rockwell"/>
                <a:cs typeface="Rockwell"/>
              </a:rPr>
              <a:t>billions</a:t>
            </a:r>
            <a:r>
              <a:rPr sz="2000" spc="-30" dirty="0">
                <a:latin typeface="Rockwell"/>
                <a:cs typeface="Rockwell"/>
              </a:rPr>
              <a:t> </a:t>
            </a:r>
            <a:r>
              <a:rPr sz="2000" dirty="0">
                <a:latin typeface="Rockwell"/>
                <a:cs typeface="Rockwell"/>
              </a:rPr>
              <a:t>of</a:t>
            </a:r>
            <a:r>
              <a:rPr sz="2000" spc="-10" dirty="0">
                <a:latin typeface="Rockwell"/>
                <a:cs typeface="Rockwell"/>
              </a:rPr>
              <a:t> </a:t>
            </a:r>
            <a:r>
              <a:rPr sz="2000" dirty="0">
                <a:latin typeface="Rockwell"/>
                <a:cs typeface="Rockwell"/>
              </a:rPr>
              <a:t>pounds</a:t>
            </a:r>
            <a:r>
              <a:rPr sz="2000" spc="-20" dirty="0">
                <a:latin typeface="Rockwell"/>
                <a:cs typeface="Rockwell"/>
              </a:rPr>
              <a:t> </a:t>
            </a:r>
            <a:r>
              <a:rPr sz="2000" dirty="0">
                <a:latin typeface="Rockwell"/>
                <a:cs typeface="Rockwell"/>
              </a:rPr>
              <a:t>of</a:t>
            </a:r>
            <a:r>
              <a:rPr sz="2000" spc="-5" dirty="0">
                <a:latin typeface="Rockwell"/>
                <a:cs typeface="Rockwell"/>
              </a:rPr>
              <a:t> </a:t>
            </a:r>
            <a:r>
              <a:rPr sz="2000" dirty="0">
                <a:latin typeface="Rockwell"/>
                <a:cs typeface="Rockwell"/>
              </a:rPr>
              <a:t>food</a:t>
            </a:r>
            <a:r>
              <a:rPr sz="2000" spc="-10" dirty="0">
                <a:latin typeface="Rockwell"/>
                <a:cs typeface="Rockwell"/>
              </a:rPr>
              <a:t> </a:t>
            </a:r>
            <a:r>
              <a:rPr sz="2000" dirty="0">
                <a:latin typeface="Rockwell"/>
                <a:cs typeface="Rockwell"/>
              </a:rPr>
              <a:t>are</a:t>
            </a:r>
            <a:r>
              <a:rPr sz="2000" spc="-25" dirty="0">
                <a:latin typeface="Rockwell"/>
                <a:cs typeface="Rockwell"/>
              </a:rPr>
              <a:t> </a:t>
            </a:r>
            <a:r>
              <a:rPr sz="2000" dirty="0">
                <a:latin typeface="Rockwell"/>
                <a:cs typeface="Rockwell"/>
              </a:rPr>
              <a:t>wasted</a:t>
            </a:r>
            <a:r>
              <a:rPr sz="2000" spc="-15" dirty="0">
                <a:latin typeface="Rockwell"/>
                <a:cs typeface="Rockwell"/>
              </a:rPr>
              <a:t> </a:t>
            </a:r>
            <a:r>
              <a:rPr sz="2000" dirty="0">
                <a:latin typeface="Rockwell"/>
                <a:cs typeface="Rockwell"/>
              </a:rPr>
              <a:t>each</a:t>
            </a:r>
            <a:r>
              <a:rPr sz="2000" spc="-25" dirty="0">
                <a:latin typeface="Rockwell"/>
                <a:cs typeface="Rockwell"/>
              </a:rPr>
              <a:t> </a:t>
            </a:r>
            <a:r>
              <a:rPr sz="2000" spc="-50" dirty="0">
                <a:latin typeface="Rockwell"/>
                <a:cs typeface="Rockwell"/>
              </a:rPr>
              <a:t>year,</a:t>
            </a:r>
            <a:r>
              <a:rPr sz="2000" spc="-175" dirty="0">
                <a:latin typeface="Rockwell"/>
                <a:cs typeface="Rockwell"/>
              </a:rPr>
              <a:t> </a:t>
            </a:r>
            <a:r>
              <a:rPr sz="2000" dirty="0">
                <a:latin typeface="Rockwell"/>
                <a:cs typeface="Rockwell"/>
              </a:rPr>
              <a:t>nearly</a:t>
            </a:r>
            <a:r>
              <a:rPr sz="2000" spc="-30" dirty="0">
                <a:latin typeface="Rockwell"/>
                <a:cs typeface="Rockwell"/>
              </a:rPr>
              <a:t> </a:t>
            </a:r>
            <a:r>
              <a:rPr sz="2000" spc="-25" dirty="0">
                <a:latin typeface="Rockwell"/>
                <a:cs typeface="Rockwell"/>
              </a:rPr>
              <a:t>690 </a:t>
            </a:r>
            <a:r>
              <a:rPr sz="2000" dirty="0">
                <a:latin typeface="Rockwell"/>
                <a:cs typeface="Rockwell"/>
              </a:rPr>
              <a:t>million</a:t>
            </a:r>
            <a:r>
              <a:rPr sz="2000" spc="-60" dirty="0">
                <a:latin typeface="Rockwell"/>
                <a:cs typeface="Rockwell"/>
              </a:rPr>
              <a:t> </a:t>
            </a:r>
            <a:r>
              <a:rPr sz="2000" dirty="0">
                <a:latin typeface="Rockwell"/>
                <a:cs typeface="Rockwell"/>
              </a:rPr>
              <a:t>people</a:t>
            </a:r>
            <a:r>
              <a:rPr sz="2000" spc="-35" dirty="0">
                <a:latin typeface="Rockwell"/>
                <a:cs typeface="Rockwell"/>
              </a:rPr>
              <a:t> </a:t>
            </a:r>
            <a:r>
              <a:rPr sz="2000" spc="-10" dirty="0">
                <a:latin typeface="Rockwell"/>
                <a:cs typeface="Rockwell"/>
              </a:rPr>
              <a:t>worldwide</a:t>
            </a:r>
            <a:r>
              <a:rPr sz="2000" spc="-40" dirty="0">
                <a:latin typeface="Rockwell"/>
                <a:cs typeface="Rockwell"/>
              </a:rPr>
              <a:t> </a:t>
            </a:r>
            <a:r>
              <a:rPr sz="2000" dirty="0">
                <a:latin typeface="Rockwell"/>
                <a:cs typeface="Rockwell"/>
              </a:rPr>
              <a:t>go</a:t>
            </a:r>
            <a:r>
              <a:rPr sz="2000" spc="-30" dirty="0">
                <a:latin typeface="Rockwell"/>
                <a:cs typeface="Rockwell"/>
              </a:rPr>
              <a:t> </a:t>
            </a:r>
            <a:r>
              <a:rPr sz="2000" dirty="0">
                <a:latin typeface="Rockwell"/>
                <a:cs typeface="Rockwell"/>
              </a:rPr>
              <a:t>to</a:t>
            </a:r>
            <a:r>
              <a:rPr sz="2000" spc="-40" dirty="0">
                <a:latin typeface="Rockwell"/>
                <a:cs typeface="Rockwell"/>
              </a:rPr>
              <a:t> </a:t>
            </a:r>
            <a:r>
              <a:rPr sz="2000" dirty="0">
                <a:latin typeface="Rockwell"/>
                <a:cs typeface="Rockwell"/>
              </a:rPr>
              <a:t>bed</a:t>
            </a:r>
            <a:r>
              <a:rPr sz="2000" spc="-40" dirty="0">
                <a:latin typeface="Rockwell"/>
                <a:cs typeface="Rockwell"/>
              </a:rPr>
              <a:t> </a:t>
            </a:r>
            <a:r>
              <a:rPr sz="2000" dirty="0">
                <a:latin typeface="Rockwell"/>
                <a:cs typeface="Rockwell"/>
              </a:rPr>
              <a:t>hungry</a:t>
            </a:r>
            <a:r>
              <a:rPr sz="2000" spc="-50" dirty="0">
                <a:latin typeface="Rockwell"/>
                <a:cs typeface="Rockwell"/>
              </a:rPr>
              <a:t> </a:t>
            </a:r>
            <a:r>
              <a:rPr sz="2000" dirty="0">
                <a:latin typeface="Rockwell"/>
                <a:cs typeface="Rockwell"/>
              </a:rPr>
              <a:t>every</a:t>
            </a:r>
            <a:r>
              <a:rPr sz="2000" spc="-55" dirty="0">
                <a:latin typeface="Rockwell"/>
                <a:cs typeface="Rockwell"/>
              </a:rPr>
              <a:t> </a:t>
            </a:r>
            <a:r>
              <a:rPr sz="2000" dirty="0">
                <a:latin typeface="Rockwell"/>
                <a:cs typeface="Rockwell"/>
              </a:rPr>
              <a:t>night</a:t>
            </a:r>
            <a:r>
              <a:rPr sz="2000" spc="-25" dirty="0">
                <a:latin typeface="Rockwell"/>
                <a:cs typeface="Rockwell"/>
              </a:rPr>
              <a:t> </a:t>
            </a:r>
            <a:r>
              <a:rPr sz="2000" dirty="0">
                <a:latin typeface="Rockwell"/>
                <a:cs typeface="Rockwell"/>
              </a:rPr>
              <a:t>according</a:t>
            </a:r>
            <a:r>
              <a:rPr sz="2000" spc="-55" dirty="0">
                <a:latin typeface="Rockwell"/>
                <a:cs typeface="Rockwell"/>
              </a:rPr>
              <a:t> </a:t>
            </a:r>
            <a:r>
              <a:rPr sz="2000" dirty="0">
                <a:latin typeface="Rockwell"/>
                <a:cs typeface="Rockwell"/>
              </a:rPr>
              <a:t>to</a:t>
            </a:r>
            <a:r>
              <a:rPr sz="2000" spc="-165" dirty="0">
                <a:latin typeface="Rockwell"/>
                <a:cs typeface="Rockwell"/>
              </a:rPr>
              <a:t> </a:t>
            </a:r>
            <a:r>
              <a:rPr sz="2000" spc="-30" dirty="0">
                <a:latin typeface="Rockwell"/>
                <a:cs typeface="Rockwell"/>
              </a:rPr>
              <a:t>World</a:t>
            </a:r>
            <a:r>
              <a:rPr sz="2000" spc="-35" dirty="0">
                <a:latin typeface="Rockwell"/>
                <a:cs typeface="Rockwell"/>
              </a:rPr>
              <a:t> </a:t>
            </a:r>
            <a:r>
              <a:rPr sz="2000" spc="-20" dirty="0">
                <a:latin typeface="Rockwell"/>
                <a:cs typeface="Rockwell"/>
              </a:rPr>
              <a:t>Food </a:t>
            </a:r>
            <a:r>
              <a:rPr sz="2000" spc="-10" dirty="0">
                <a:latin typeface="Rockwell"/>
                <a:cs typeface="Rockwell"/>
              </a:rPr>
              <a:t>Programme</a:t>
            </a:r>
            <a:r>
              <a:rPr sz="2000" spc="-70" dirty="0">
                <a:latin typeface="Rockwell"/>
                <a:cs typeface="Rockwell"/>
              </a:rPr>
              <a:t> </a:t>
            </a:r>
            <a:r>
              <a:rPr sz="2000" spc="-10" dirty="0">
                <a:latin typeface="Rockwell"/>
                <a:cs typeface="Rockwell"/>
              </a:rPr>
              <a:t>statistics.</a:t>
            </a:r>
            <a:r>
              <a:rPr sz="2000" spc="-335" dirty="0">
                <a:latin typeface="Rockwell"/>
                <a:cs typeface="Rockwell"/>
              </a:rPr>
              <a:t> </a:t>
            </a:r>
            <a:r>
              <a:rPr sz="2000" spc="-20" dirty="0">
                <a:latin typeface="Rockwell"/>
                <a:cs typeface="Rockwell"/>
              </a:rPr>
              <a:t>Wasting</a:t>
            </a:r>
            <a:r>
              <a:rPr sz="2000" spc="-30" dirty="0">
                <a:latin typeface="Rockwell"/>
                <a:cs typeface="Rockwell"/>
              </a:rPr>
              <a:t> </a:t>
            </a:r>
            <a:r>
              <a:rPr sz="2000" dirty="0">
                <a:latin typeface="Rockwell"/>
                <a:cs typeface="Rockwell"/>
              </a:rPr>
              <a:t>food,</a:t>
            </a:r>
            <a:r>
              <a:rPr sz="2000" spc="-165" dirty="0">
                <a:latin typeface="Rockwell"/>
                <a:cs typeface="Rockwell"/>
              </a:rPr>
              <a:t> </a:t>
            </a:r>
            <a:r>
              <a:rPr sz="2000" spc="-20" dirty="0">
                <a:latin typeface="Rockwell"/>
                <a:cs typeface="Rockwell"/>
              </a:rPr>
              <a:t>therefore,</a:t>
            </a:r>
            <a:r>
              <a:rPr sz="2000" spc="-175" dirty="0">
                <a:latin typeface="Rockwell"/>
                <a:cs typeface="Rockwell"/>
              </a:rPr>
              <a:t> </a:t>
            </a:r>
            <a:r>
              <a:rPr sz="2000" dirty="0">
                <a:latin typeface="Rockwell"/>
                <a:cs typeface="Rockwell"/>
              </a:rPr>
              <a:t>is</a:t>
            </a:r>
            <a:r>
              <a:rPr sz="2000" spc="-15" dirty="0">
                <a:latin typeface="Rockwell"/>
                <a:cs typeface="Rockwell"/>
              </a:rPr>
              <a:t> </a:t>
            </a:r>
            <a:r>
              <a:rPr sz="2000" dirty="0">
                <a:latin typeface="Rockwell"/>
                <a:cs typeface="Rockwell"/>
              </a:rPr>
              <a:t>a</a:t>
            </a:r>
            <a:r>
              <a:rPr sz="2000" spc="-25" dirty="0">
                <a:latin typeface="Rockwell"/>
                <a:cs typeface="Rockwell"/>
              </a:rPr>
              <a:t> </a:t>
            </a:r>
            <a:r>
              <a:rPr sz="2000" dirty="0">
                <a:latin typeface="Rockwell"/>
                <a:cs typeface="Rockwell"/>
              </a:rPr>
              <a:t>moral</a:t>
            </a:r>
            <a:r>
              <a:rPr sz="2000" spc="-30" dirty="0">
                <a:latin typeface="Rockwell"/>
                <a:cs typeface="Rockwell"/>
              </a:rPr>
              <a:t> </a:t>
            </a:r>
            <a:r>
              <a:rPr sz="2000" dirty="0">
                <a:latin typeface="Rockwell"/>
                <a:cs typeface="Rockwell"/>
              </a:rPr>
              <a:t>issue</a:t>
            </a:r>
            <a:r>
              <a:rPr sz="2000" spc="-25" dirty="0">
                <a:latin typeface="Rockwell"/>
                <a:cs typeface="Rockwell"/>
              </a:rPr>
              <a:t> </a:t>
            </a:r>
            <a:r>
              <a:rPr sz="2000" dirty="0">
                <a:latin typeface="Rockwell"/>
                <a:cs typeface="Rockwell"/>
              </a:rPr>
              <a:t>as</a:t>
            </a:r>
            <a:r>
              <a:rPr sz="2000" spc="-15" dirty="0">
                <a:latin typeface="Rockwell"/>
                <a:cs typeface="Rockwell"/>
              </a:rPr>
              <a:t> </a:t>
            </a:r>
            <a:r>
              <a:rPr sz="2000" dirty="0">
                <a:latin typeface="Rockwell"/>
                <a:cs typeface="Rockwell"/>
              </a:rPr>
              <a:t>well</a:t>
            </a:r>
            <a:r>
              <a:rPr sz="2000" spc="-35" dirty="0">
                <a:latin typeface="Rockwell"/>
                <a:cs typeface="Rockwell"/>
              </a:rPr>
              <a:t> </a:t>
            </a:r>
            <a:r>
              <a:rPr sz="2000" dirty="0">
                <a:latin typeface="Rockwell"/>
                <a:cs typeface="Rockwell"/>
              </a:rPr>
              <a:t>as</a:t>
            </a:r>
            <a:r>
              <a:rPr sz="2000" spc="-30" dirty="0">
                <a:latin typeface="Rockwell"/>
                <a:cs typeface="Rockwell"/>
              </a:rPr>
              <a:t> </a:t>
            </a:r>
            <a:r>
              <a:rPr sz="2000" dirty="0">
                <a:latin typeface="Rockwell"/>
                <a:cs typeface="Rockwell"/>
              </a:rPr>
              <a:t>a</a:t>
            </a:r>
            <a:r>
              <a:rPr sz="2000" spc="-10" dirty="0">
                <a:latin typeface="Rockwell"/>
                <a:cs typeface="Rockwell"/>
              </a:rPr>
              <a:t> practical one.</a:t>
            </a:r>
            <a:r>
              <a:rPr sz="2000" spc="-254" dirty="0">
                <a:latin typeface="Rockwell"/>
                <a:cs typeface="Rockwell"/>
              </a:rPr>
              <a:t> </a:t>
            </a:r>
            <a:r>
              <a:rPr sz="2000" dirty="0">
                <a:latin typeface="Rockwell"/>
                <a:cs typeface="Rockwell"/>
              </a:rPr>
              <a:t>The</a:t>
            </a:r>
            <a:r>
              <a:rPr sz="2000" spc="-40" dirty="0">
                <a:latin typeface="Rockwell"/>
                <a:cs typeface="Rockwell"/>
              </a:rPr>
              <a:t> </a:t>
            </a:r>
            <a:r>
              <a:rPr sz="2000" spc="-20" dirty="0">
                <a:latin typeface="Rockwell"/>
                <a:cs typeface="Rockwell"/>
              </a:rPr>
              <a:t>resources</a:t>
            </a:r>
            <a:r>
              <a:rPr sz="2000" spc="-30" dirty="0">
                <a:latin typeface="Rockwell"/>
                <a:cs typeface="Rockwell"/>
              </a:rPr>
              <a:t> </a:t>
            </a:r>
            <a:r>
              <a:rPr sz="2000" dirty="0">
                <a:latin typeface="Rockwell"/>
                <a:cs typeface="Rockwell"/>
              </a:rPr>
              <a:t>spent</a:t>
            </a:r>
            <a:r>
              <a:rPr sz="2000" spc="-25" dirty="0">
                <a:latin typeface="Rockwell"/>
                <a:cs typeface="Rockwell"/>
              </a:rPr>
              <a:t> </a:t>
            </a:r>
            <a:r>
              <a:rPr sz="2000" dirty="0">
                <a:latin typeface="Rockwell"/>
                <a:cs typeface="Rockwell"/>
              </a:rPr>
              <a:t>on</a:t>
            </a:r>
            <a:r>
              <a:rPr sz="2000" spc="-20" dirty="0">
                <a:latin typeface="Rockwell"/>
                <a:cs typeface="Rockwell"/>
              </a:rPr>
              <a:t> </a:t>
            </a:r>
            <a:r>
              <a:rPr sz="2000" dirty="0">
                <a:latin typeface="Rockwell"/>
                <a:cs typeface="Rockwell"/>
              </a:rPr>
              <a:t>producing</a:t>
            </a:r>
            <a:r>
              <a:rPr sz="2000" spc="-15" dirty="0">
                <a:latin typeface="Rockwell"/>
                <a:cs typeface="Rockwell"/>
              </a:rPr>
              <a:t> </a:t>
            </a:r>
            <a:r>
              <a:rPr sz="2000" dirty="0">
                <a:latin typeface="Rockwell"/>
                <a:cs typeface="Rockwell"/>
              </a:rPr>
              <a:t>the</a:t>
            </a:r>
            <a:r>
              <a:rPr sz="2000" spc="-20" dirty="0">
                <a:latin typeface="Rockwell"/>
                <a:cs typeface="Rockwell"/>
              </a:rPr>
              <a:t> </a:t>
            </a:r>
            <a:r>
              <a:rPr sz="2000" dirty="0">
                <a:latin typeface="Rockwell"/>
                <a:cs typeface="Rockwell"/>
              </a:rPr>
              <a:t>wasted</a:t>
            </a:r>
            <a:r>
              <a:rPr sz="2000" spc="-25" dirty="0">
                <a:latin typeface="Rockwell"/>
                <a:cs typeface="Rockwell"/>
              </a:rPr>
              <a:t> </a:t>
            </a:r>
            <a:r>
              <a:rPr sz="2000" dirty="0">
                <a:latin typeface="Rockwell"/>
                <a:cs typeface="Rockwell"/>
              </a:rPr>
              <a:t>food</a:t>
            </a:r>
            <a:r>
              <a:rPr sz="2000" spc="-15" dirty="0">
                <a:latin typeface="Rockwell"/>
                <a:cs typeface="Rockwell"/>
              </a:rPr>
              <a:t> </a:t>
            </a:r>
            <a:r>
              <a:rPr sz="2000" dirty="0">
                <a:latin typeface="Rockwell"/>
                <a:cs typeface="Rockwell"/>
              </a:rPr>
              <a:t>could</a:t>
            </a:r>
            <a:r>
              <a:rPr sz="2000" spc="-35" dirty="0">
                <a:latin typeface="Rockwell"/>
                <a:cs typeface="Rockwell"/>
              </a:rPr>
              <a:t> </a:t>
            </a:r>
            <a:r>
              <a:rPr sz="2000" dirty="0">
                <a:latin typeface="Rockwell"/>
                <a:cs typeface="Rockwell"/>
              </a:rPr>
              <a:t>be</a:t>
            </a:r>
            <a:r>
              <a:rPr sz="2000" spc="-15" dirty="0">
                <a:latin typeface="Rockwell"/>
                <a:cs typeface="Rockwell"/>
              </a:rPr>
              <a:t> </a:t>
            </a:r>
            <a:r>
              <a:rPr sz="2000" spc="-10" dirty="0">
                <a:latin typeface="Rockwell"/>
                <a:cs typeface="Rockwell"/>
              </a:rPr>
              <a:t>directed</a:t>
            </a:r>
            <a:r>
              <a:rPr sz="2000" spc="-25" dirty="0">
                <a:latin typeface="Rockwell"/>
                <a:cs typeface="Rockwell"/>
              </a:rPr>
              <a:t> </a:t>
            </a:r>
            <a:r>
              <a:rPr sz="2000" spc="-10" dirty="0">
                <a:latin typeface="Rockwell"/>
                <a:cs typeface="Rockwell"/>
              </a:rPr>
              <a:t>towards </a:t>
            </a:r>
            <a:r>
              <a:rPr sz="2000" dirty="0">
                <a:latin typeface="Rockwell"/>
                <a:cs typeface="Rockwell"/>
              </a:rPr>
              <a:t>more</a:t>
            </a:r>
            <a:r>
              <a:rPr sz="2000" spc="-60" dirty="0">
                <a:latin typeface="Rockwell"/>
                <a:cs typeface="Rockwell"/>
              </a:rPr>
              <a:t> </a:t>
            </a:r>
            <a:r>
              <a:rPr sz="2000" spc="-20" dirty="0">
                <a:latin typeface="Rockwell"/>
                <a:cs typeface="Rockwell"/>
              </a:rPr>
              <a:t>productive</a:t>
            </a:r>
            <a:r>
              <a:rPr sz="2000" spc="-70" dirty="0">
                <a:latin typeface="Rockwell"/>
                <a:cs typeface="Rockwell"/>
              </a:rPr>
              <a:t> </a:t>
            </a:r>
            <a:r>
              <a:rPr sz="2000" spc="-20" dirty="0">
                <a:latin typeface="Rockwell"/>
                <a:cs typeface="Rockwell"/>
              </a:rPr>
              <a:t>uses.</a:t>
            </a:r>
            <a:endParaRPr sz="2000">
              <a:latin typeface="Rockwell"/>
              <a:cs typeface="Rockwe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6362" y="982091"/>
            <a:ext cx="6878485" cy="521335"/>
          </a:xfrm>
          <a:prstGeom prst="rect">
            <a:avLst/>
          </a:prstGeom>
        </p:spPr>
      </p:pic>
      <p:sp>
        <p:nvSpPr>
          <p:cNvPr id="3" name="object 3"/>
          <p:cNvSpPr txBox="1"/>
          <p:nvPr/>
        </p:nvSpPr>
        <p:spPr>
          <a:xfrm>
            <a:off x="1142796" y="1896872"/>
            <a:ext cx="9870440" cy="3803650"/>
          </a:xfrm>
          <a:prstGeom prst="rect">
            <a:avLst/>
          </a:prstGeom>
        </p:spPr>
        <p:txBody>
          <a:bodyPr vert="horz" wrap="square" lIns="0" tIns="12065" rIns="0" bIns="0" rtlCol="0">
            <a:spAutoFit/>
          </a:bodyPr>
          <a:lstStyle/>
          <a:p>
            <a:pPr marL="194945" indent="-182880">
              <a:lnSpc>
                <a:spcPts val="1939"/>
              </a:lnSpc>
              <a:spcBef>
                <a:spcPts val="95"/>
              </a:spcBef>
              <a:buClr>
                <a:srgbClr val="9E3611"/>
              </a:buClr>
              <a:buSzPct val="84210"/>
              <a:buFont typeface="Wingdings"/>
              <a:buChar char=""/>
              <a:tabLst>
                <a:tab pos="195580" algn="l"/>
              </a:tabLst>
            </a:pPr>
            <a:r>
              <a:rPr sz="1900" dirty="0">
                <a:latin typeface="Rockwell"/>
                <a:cs typeface="Rockwell"/>
              </a:rPr>
              <a:t>Reduce</a:t>
            </a:r>
            <a:r>
              <a:rPr sz="1900" spc="-45" dirty="0">
                <a:latin typeface="Rockwell"/>
                <a:cs typeface="Rockwell"/>
              </a:rPr>
              <a:t> </a:t>
            </a:r>
            <a:r>
              <a:rPr sz="1900" dirty="0">
                <a:latin typeface="Rockwell"/>
                <a:cs typeface="Rockwell"/>
              </a:rPr>
              <a:t>food</a:t>
            </a:r>
            <a:r>
              <a:rPr sz="1900" spc="-55" dirty="0">
                <a:latin typeface="Rockwell"/>
                <a:cs typeface="Rockwell"/>
              </a:rPr>
              <a:t> </a:t>
            </a:r>
            <a:r>
              <a:rPr sz="1900" dirty="0">
                <a:latin typeface="Rockwell"/>
                <a:cs typeface="Rockwell"/>
              </a:rPr>
              <a:t>waste</a:t>
            </a:r>
            <a:r>
              <a:rPr sz="1900" spc="-45" dirty="0">
                <a:latin typeface="Rockwell"/>
                <a:cs typeface="Rockwell"/>
              </a:rPr>
              <a:t> </a:t>
            </a:r>
            <a:r>
              <a:rPr sz="1900" dirty="0">
                <a:latin typeface="Rockwell"/>
                <a:cs typeface="Rockwell"/>
              </a:rPr>
              <a:t>by</a:t>
            </a:r>
            <a:r>
              <a:rPr sz="1900" spc="-50" dirty="0">
                <a:latin typeface="Rockwell"/>
                <a:cs typeface="Rockwell"/>
              </a:rPr>
              <a:t> </a:t>
            </a:r>
            <a:r>
              <a:rPr sz="1900" spc="-10" dirty="0">
                <a:latin typeface="Rockwell"/>
                <a:cs typeface="Rockwell"/>
              </a:rPr>
              <a:t>creating</a:t>
            </a:r>
            <a:r>
              <a:rPr sz="1900" spc="-50" dirty="0">
                <a:latin typeface="Rockwell"/>
                <a:cs typeface="Rockwell"/>
              </a:rPr>
              <a:t> </a:t>
            </a:r>
            <a:r>
              <a:rPr sz="1900" dirty="0">
                <a:latin typeface="Rockwell"/>
                <a:cs typeface="Rockwell"/>
              </a:rPr>
              <a:t>an</a:t>
            </a:r>
            <a:r>
              <a:rPr sz="1900" spc="-45" dirty="0">
                <a:latin typeface="Rockwell"/>
                <a:cs typeface="Rockwell"/>
              </a:rPr>
              <a:t> </a:t>
            </a:r>
            <a:r>
              <a:rPr sz="1900" dirty="0">
                <a:latin typeface="Rockwell"/>
                <a:cs typeface="Rockwell"/>
              </a:rPr>
              <a:t>application</a:t>
            </a:r>
            <a:r>
              <a:rPr sz="1900" spc="-55" dirty="0">
                <a:latin typeface="Rockwell"/>
                <a:cs typeface="Rockwell"/>
              </a:rPr>
              <a:t> </a:t>
            </a:r>
            <a:r>
              <a:rPr sz="1900" dirty="0">
                <a:latin typeface="Rockwell"/>
                <a:cs typeface="Rockwell"/>
              </a:rPr>
              <a:t>to</a:t>
            </a:r>
            <a:r>
              <a:rPr sz="1900" spc="-50" dirty="0">
                <a:latin typeface="Rockwell"/>
                <a:cs typeface="Rockwell"/>
              </a:rPr>
              <a:t> </a:t>
            </a:r>
            <a:r>
              <a:rPr sz="1900" dirty="0">
                <a:latin typeface="Rockwell"/>
                <a:cs typeface="Rockwell"/>
              </a:rPr>
              <a:t>help</a:t>
            </a:r>
            <a:r>
              <a:rPr sz="1900" spc="-50" dirty="0">
                <a:latin typeface="Rockwell"/>
                <a:cs typeface="Rockwell"/>
              </a:rPr>
              <a:t> </a:t>
            </a:r>
            <a:r>
              <a:rPr sz="1900" spc="-10" dirty="0">
                <a:latin typeface="Rockwell"/>
                <a:cs typeface="Rockwell"/>
              </a:rPr>
              <a:t>salvage</a:t>
            </a:r>
            <a:r>
              <a:rPr sz="1900" spc="-55" dirty="0">
                <a:latin typeface="Rockwell"/>
                <a:cs typeface="Rockwell"/>
              </a:rPr>
              <a:t> </a:t>
            </a:r>
            <a:r>
              <a:rPr sz="1900" dirty="0">
                <a:latin typeface="Rockwell"/>
                <a:cs typeface="Rockwell"/>
              </a:rPr>
              <a:t>edible</a:t>
            </a:r>
            <a:r>
              <a:rPr sz="1900" spc="-60" dirty="0">
                <a:latin typeface="Rockwell"/>
                <a:cs typeface="Rockwell"/>
              </a:rPr>
              <a:t> </a:t>
            </a:r>
            <a:r>
              <a:rPr sz="1900" dirty="0">
                <a:latin typeface="Rockwell"/>
                <a:cs typeface="Rockwell"/>
              </a:rPr>
              <a:t>food</a:t>
            </a:r>
            <a:r>
              <a:rPr sz="1900" spc="-55" dirty="0">
                <a:latin typeface="Rockwell"/>
                <a:cs typeface="Rockwell"/>
              </a:rPr>
              <a:t> </a:t>
            </a:r>
            <a:r>
              <a:rPr sz="1900" dirty="0">
                <a:latin typeface="Rockwell"/>
                <a:cs typeface="Rockwell"/>
              </a:rPr>
              <a:t>that</a:t>
            </a:r>
            <a:r>
              <a:rPr sz="1900" spc="-45" dirty="0">
                <a:latin typeface="Rockwell"/>
                <a:cs typeface="Rockwell"/>
              </a:rPr>
              <a:t> </a:t>
            </a:r>
            <a:r>
              <a:rPr sz="1900" dirty="0">
                <a:latin typeface="Rockwell"/>
                <a:cs typeface="Rockwell"/>
              </a:rPr>
              <a:t>is</a:t>
            </a:r>
            <a:r>
              <a:rPr sz="1900" spc="-50" dirty="0">
                <a:latin typeface="Rockwell"/>
                <a:cs typeface="Rockwell"/>
              </a:rPr>
              <a:t> </a:t>
            </a:r>
            <a:r>
              <a:rPr sz="1900" dirty="0">
                <a:latin typeface="Rockwell"/>
                <a:cs typeface="Rockwell"/>
              </a:rPr>
              <a:t>fit</a:t>
            </a:r>
            <a:r>
              <a:rPr sz="1900" spc="-55" dirty="0">
                <a:latin typeface="Rockwell"/>
                <a:cs typeface="Rockwell"/>
              </a:rPr>
              <a:t> </a:t>
            </a:r>
            <a:r>
              <a:rPr sz="1900" spc="-25" dirty="0">
                <a:latin typeface="Rockwell"/>
                <a:cs typeface="Rockwell"/>
              </a:rPr>
              <a:t>for</a:t>
            </a:r>
            <a:endParaRPr sz="1900" dirty="0">
              <a:latin typeface="Rockwell"/>
              <a:cs typeface="Rockwell"/>
            </a:endParaRPr>
          </a:p>
          <a:p>
            <a:pPr marL="194945">
              <a:lnSpc>
                <a:spcPts val="1595"/>
              </a:lnSpc>
            </a:pPr>
            <a:r>
              <a:rPr sz="1900" dirty="0">
                <a:latin typeface="Rockwell"/>
                <a:cs typeface="Rockwell"/>
              </a:rPr>
              <a:t>consumption</a:t>
            </a:r>
            <a:r>
              <a:rPr sz="1900" spc="-55" dirty="0">
                <a:latin typeface="Rockwell"/>
                <a:cs typeface="Rockwell"/>
              </a:rPr>
              <a:t> </a:t>
            </a:r>
            <a:r>
              <a:rPr sz="1900" dirty="0">
                <a:latin typeface="Rockwell"/>
                <a:cs typeface="Rockwell"/>
              </a:rPr>
              <a:t>and</a:t>
            </a:r>
            <a:r>
              <a:rPr sz="1900" spc="-25" dirty="0">
                <a:latin typeface="Rockwell"/>
                <a:cs typeface="Rockwell"/>
              </a:rPr>
              <a:t> </a:t>
            </a:r>
            <a:r>
              <a:rPr sz="1900" spc="-10" dirty="0">
                <a:latin typeface="Rockwell"/>
                <a:cs typeface="Rockwell"/>
              </a:rPr>
              <a:t>more</a:t>
            </a:r>
            <a:r>
              <a:rPr sz="1900" spc="-35" dirty="0">
                <a:latin typeface="Rockwell"/>
                <a:cs typeface="Rockwell"/>
              </a:rPr>
              <a:t> </a:t>
            </a:r>
            <a:r>
              <a:rPr sz="1900" dirty="0">
                <a:latin typeface="Rockwell"/>
                <a:cs typeface="Rockwell"/>
              </a:rPr>
              <a:t>so</a:t>
            </a:r>
            <a:r>
              <a:rPr sz="1900" spc="-30" dirty="0">
                <a:latin typeface="Rockwell"/>
                <a:cs typeface="Rockwell"/>
              </a:rPr>
              <a:t> </a:t>
            </a:r>
            <a:r>
              <a:rPr sz="1900" dirty="0">
                <a:latin typeface="Rockwell"/>
                <a:cs typeface="Rockwell"/>
              </a:rPr>
              <a:t>that</a:t>
            </a:r>
            <a:r>
              <a:rPr sz="1900" spc="-30" dirty="0">
                <a:latin typeface="Rockwell"/>
                <a:cs typeface="Rockwell"/>
              </a:rPr>
              <a:t> </a:t>
            </a:r>
            <a:r>
              <a:rPr sz="1900" dirty="0">
                <a:latin typeface="Rockwell"/>
                <a:cs typeface="Rockwell"/>
              </a:rPr>
              <a:t>can</a:t>
            </a:r>
            <a:r>
              <a:rPr sz="1900" spc="-30" dirty="0">
                <a:latin typeface="Rockwell"/>
                <a:cs typeface="Rockwell"/>
              </a:rPr>
              <a:t> </a:t>
            </a:r>
            <a:r>
              <a:rPr sz="1900" dirty="0">
                <a:latin typeface="Rockwell"/>
                <a:cs typeface="Rockwell"/>
              </a:rPr>
              <a:t>be</a:t>
            </a:r>
            <a:r>
              <a:rPr sz="1900" spc="-35" dirty="0">
                <a:latin typeface="Rockwell"/>
                <a:cs typeface="Rockwell"/>
              </a:rPr>
              <a:t> </a:t>
            </a:r>
            <a:r>
              <a:rPr sz="1900" spc="-10" dirty="0">
                <a:latin typeface="Rockwell"/>
                <a:cs typeface="Rockwell"/>
              </a:rPr>
              <a:t>given</a:t>
            </a:r>
            <a:r>
              <a:rPr sz="1900" spc="-35" dirty="0">
                <a:latin typeface="Rockwell"/>
                <a:cs typeface="Rockwell"/>
              </a:rPr>
              <a:t> </a:t>
            </a:r>
            <a:r>
              <a:rPr sz="1900" dirty="0">
                <a:latin typeface="Rockwell"/>
                <a:cs typeface="Rockwell"/>
              </a:rPr>
              <a:t>to</a:t>
            </a:r>
            <a:r>
              <a:rPr sz="1900" spc="-30" dirty="0">
                <a:latin typeface="Rockwell"/>
                <a:cs typeface="Rockwell"/>
              </a:rPr>
              <a:t> </a:t>
            </a:r>
            <a:r>
              <a:rPr sz="1900" dirty="0">
                <a:latin typeface="Rockwell"/>
                <a:cs typeface="Rockwell"/>
              </a:rPr>
              <a:t>those</a:t>
            </a:r>
            <a:r>
              <a:rPr sz="1900" spc="-25" dirty="0">
                <a:latin typeface="Rockwell"/>
                <a:cs typeface="Rockwell"/>
              </a:rPr>
              <a:t> </a:t>
            </a:r>
            <a:r>
              <a:rPr sz="1900" dirty="0">
                <a:latin typeface="Rockwell"/>
                <a:cs typeface="Rockwell"/>
              </a:rPr>
              <a:t>in</a:t>
            </a:r>
            <a:r>
              <a:rPr sz="1900" spc="-35" dirty="0">
                <a:latin typeface="Rockwell"/>
                <a:cs typeface="Rockwell"/>
              </a:rPr>
              <a:t> </a:t>
            </a:r>
            <a:r>
              <a:rPr sz="1900" spc="-20" dirty="0">
                <a:latin typeface="Rockwell"/>
                <a:cs typeface="Rockwell"/>
              </a:rPr>
              <a:t>need.</a:t>
            </a:r>
            <a:r>
              <a:rPr sz="1900" spc="-180" dirty="0">
                <a:latin typeface="Rockwell"/>
                <a:cs typeface="Rockwell"/>
              </a:rPr>
              <a:t> </a:t>
            </a:r>
            <a:r>
              <a:rPr sz="1900" spc="-35" dirty="0">
                <a:latin typeface="Rockwell"/>
                <a:cs typeface="Rockwell"/>
              </a:rPr>
              <a:t>Alternatively,</a:t>
            </a:r>
            <a:r>
              <a:rPr sz="1900" spc="-180" dirty="0">
                <a:latin typeface="Rockwell"/>
                <a:cs typeface="Rockwell"/>
              </a:rPr>
              <a:t> </a:t>
            </a:r>
            <a:r>
              <a:rPr sz="1900" dirty="0">
                <a:latin typeface="Rockwell"/>
                <a:cs typeface="Rockwell"/>
              </a:rPr>
              <a:t>food</a:t>
            </a:r>
            <a:r>
              <a:rPr sz="1900" spc="-30" dirty="0">
                <a:latin typeface="Rockwell"/>
                <a:cs typeface="Rockwell"/>
              </a:rPr>
              <a:t> </a:t>
            </a:r>
            <a:r>
              <a:rPr sz="1900" dirty="0">
                <a:latin typeface="Rockwell"/>
                <a:cs typeface="Rockwell"/>
              </a:rPr>
              <a:t>that</a:t>
            </a:r>
            <a:r>
              <a:rPr sz="1900" spc="-25" dirty="0">
                <a:latin typeface="Rockwell"/>
                <a:cs typeface="Rockwell"/>
              </a:rPr>
              <a:t> has</a:t>
            </a:r>
            <a:endParaRPr sz="1900" dirty="0">
              <a:latin typeface="Rockwell"/>
              <a:cs typeface="Rockwell"/>
            </a:endParaRPr>
          </a:p>
          <a:p>
            <a:pPr marL="194945" marR="257810">
              <a:lnSpc>
                <a:spcPct val="70000"/>
              </a:lnSpc>
              <a:spcBef>
                <a:spcPts val="340"/>
              </a:spcBef>
            </a:pPr>
            <a:r>
              <a:rPr sz="1900" spc="-20" dirty="0">
                <a:latin typeface="Rockwell"/>
                <a:cs typeface="Rockwell"/>
              </a:rPr>
              <a:t>expired</a:t>
            </a:r>
            <a:r>
              <a:rPr sz="1900" spc="-45" dirty="0">
                <a:latin typeface="Rockwell"/>
                <a:cs typeface="Rockwell"/>
              </a:rPr>
              <a:t> </a:t>
            </a:r>
            <a:r>
              <a:rPr sz="1900" dirty="0">
                <a:latin typeface="Rockwell"/>
                <a:cs typeface="Rockwell"/>
              </a:rPr>
              <a:t>or</a:t>
            </a:r>
            <a:r>
              <a:rPr sz="1900" spc="-45" dirty="0">
                <a:latin typeface="Rockwell"/>
                <a:cs typeface="Rockwell"/>
              </a:rPr>
              <a:t> </a:t>
            </a:r>
            <a:r>
              <a:rPr sz="1900" dirty="0">
                <a:latin typeface="Rockwell"/>
                <a:cs typeface="Rockwell"/>
              </a:rPr>
              <a:t>that</a:t>
            </a:r>
            <a:r>
              <a:rPr sz="1900" spc="-40" dirty="0">
                <a:latin typeface="Rockwell"/>
                <a:cs typeface="Rockwell"/>
              </a:rPr>
              <a:t> </a:t>
            </a:r>
            <a:r>
              <a:rPr sz="1900" dirty="0">
                <a:latin typeface="Rockwell"/>
                <a:cs typeface="Rockwell"/>
              </a:rPr>
              <a:t>which</a:t>
            </a:r>
            <a:r>
              <a:rPr sz="1900" spc="-55" dirty="0">
                <a:latin typeface="Rockwell"/>
                <a:cs typeface="Rockwell"/>
              </a:rPr>
              <a:t> </a:t>
            </a:r>
            <a:r>
              <a:rPr sz="1900" dirty="0">
                <a:latin typeface="Rockwell"/>
                <a:cs typeface="Rockwell"/>
              </a:rPr>
              <a:t>is</a:t>
            </a:r>
            <a:r>
              <a:rPr sz="1900" spc="-40" dirty="0">
                <a:latin typeface="Rockwell"/>
                <a:cs typeface="Rockwell"/>
              </a:rPr>
              <a:t> </a:t>
            </a:r>
            <a:r>
              <a:rPr sz="1900" dirty="0">
                <a:latin typeface="Rockwell"/>
                <a:cs typeface="Rockwell"/>
              </a:rPr>
              <a:t>not</a:t>
            </a:r>
            <a:r>
              <a:rPr sz="1900" spc="-60" dirty="0">
                <a:latin typeface="Rockwell"/>
                <a:cs typeface="Rockwell"/>
              </a:rPr>
              <a:t> </a:t>
            </a:r>
            <a:r>
              <a:rPr sz="1900" spc="-10" dirty="0">
                <a:latin typeface="Rockwell"/>
                <a:cs typeface="Rockwell"/>
              </a:rPr>
              <a:t>desirable</a:t>
            </a:r>
            <a:r>
              <a:rPr sz="1900" spc="-40" dirty="0">
                <a:latin typeface="Rockwell"/>
                <a:cs typeface="Rockwell"/>
              </a:rPr>
              <a:t> </a:t>
            </a:r>
            <a:r>
              <a:rPr sz="1900" dirty="0">
                <a:latin typeface="Rockwell"/>
                <a:cs typeface="Rockwell"/>
              </a:rPr>
              <a:t>for</a:t>
            </a:r>
            <a:r>
              <a:rPr sz="1900" spc="-55" dirty="0">
                <a:latin typeface="Rockwell"/>
                <a:cs typeface="Rockwell"/>
              </a:rPr>
              <a:t> </a:t>
            </a:r>
            <a:r>
              <a:rPr sz="1900" dirty="0">
                <a:latin typeface="Rockwell"/>
                <a:cs typeface="Rockwell"/>
              </a:rPr>
              <a:t>consumption</a:t>
            </a:r>
            <a:r>
              <a:rPr sz="1900" spc="-25" dirty="0">
                <a:latin typeface="Rockwell"/>
                <a:cs typeface="Rockwell"/>
              </a:rPr>
              <a:t> </a:t>
            </a:r>
            <a:r>
              <a:rPr sz="1900" dirty="0">
                <a:latin typeface="Rockwell"/>
                <a:cs typeface="Rockwell"/>
              </a:rPr>
              <a:t>can</a:t>
            </a:r>
            <a:r>
              <a:rPr sz="1900" spc="-45" dirty="0">
                <a:latin typeface="Rockwell"/>
                <a:cs typeface="Rockwell"/>
              </a:rPr>
              <a:t> </a:t>
            </a:r>
            <a:r>
              <a:rPr sz="1900" dirty="0">
                <a:latin typeface="Rockwell"/>
                <a:cs typeface="Rockwell"/>
              </a:rPr>
              <a:t>be</a:t>
            </a:r>
            <a:r>
              <a:rPr sz="1900" spc="-45" dirty="0">
                <a:latin typeface="Rockwell"/>
                <a:cs typeface="Rockwell"/>
              </a:rPr>
              <a:t> </a:t>
            </a:r>
            <a:r>
              <a:rPr sz="1900" dirty="0">
                <a:latin typeface="Rockwell"/>
                <a:cs typeface="Rockwell"/>
              </a:rPr>
              <a:t>put</a:t>
            </a:r>
            <a:r>
              <a:rPr sz="1900" spc="-40" dirty="0">
                <a:latin typeface="Rockwell"/>
                <a:cs typeface="Rockwell"/>
              </a:rPr>
              <a:t> </a:t>
            </a:r>
            <a:r>
              <a:rPr sz="1900" dirty="0">
                <a:latin typeface="Rockwell"/>
                <a:cs typeface="Rockwell"/>
              </a:rPr>
              <a:t>to</a:t>
            </a:r>
            <a:r>
              <a:rPr sz="1900" spc="-40" dirty="0">
                <a:latin typeface="Rockwell"/>
                <a:cs typeface="Rockwell"/>
              </a:rPr>
              <a:t> </a:t>
            </a:r>
            <a:r>
              <a:rPr sz="1900" dirty="0">
                <a:latin typeface="Rockwell"/>
                <a:cs typeface="Rockwell"/>
              </a:rPr>
              <a:t>some</a:t>
            </a:r>
            <a:r>
              <a:rPr sz="1900" spc="-35" dirty="0">
                <a:latin typeface="Rockwell"/>
                <a:cs typeface="Rockwell"/>
              </a:rPr>
              <a:t> </a:t>
            </a:r>
            <a:r>
              <a:rPr sz="1900" dirty="0">
                <a:latin typeface="Rockwell"/>
                <a:cs typeface="Rockwell"/>
              </a:rPr>
              <a:t>other</a:t>
            </a:r>
            <a:r>
              <a:rPr sz="1900" spc="-60" dirty="0">
                <a:latin typeface="Rockwell"/>
                <a:cs typeface="Rockwell"/>
              </a:rPr>
              <a:t> </a:t>
            </a:r>
            <a:r>
              <a:rPr sz="1900" spc="-20" dirty="0">
                <a:latin typeface="Rockwell"/>
                <a:cs typeface="Rockwell"/>
              </a:rPr>
              <a:t>good </a:t>
            </a:r>
            <a:r>
              <a:rPr sz="1900" dirty="0">
                <a:latin typeface="Rockwell"/>
                <a:cs typeface="Rockwell"/>
              </a:rPr>
              <a:t>use</a:t>
            </a:r>
            <a:r>
              <a:rPr sz="1900" spc="-35" dirty="0">
                <a:latin typeface="Rockwell"/>
                <a:cs typeface="Rockwell"/>
              </a:rPr>
              <a:t> </a:t>
            </a:r>
            <a:r>
              <a:rPr sz="1900" dirty="0">
                <a:latin typeface="Rockwell"/>
                <a:cs typeface="Rockwell"/>
              </a:rPr>
              <a:t>instead</a:t>
            </a:r>
            <a:r>
              <a:rPr sz="1900" spc="-40" dirty="0">
                <a:latin typeface="Rockwell"/>
                <a:cs typeface="Rockwell"/>
              </a:rPr>
              <a:t> </a:t>
            </a:r>
            <a:r>
              <a:rPr sz="1900" dirty="0">
                <a:latin typeface="Rockwell"/>
                <a:cs typeface="Rockwell"/>
              </a:rPr>
              <a:t>of</a:t>
            </a:r>
            <a:r>
              <a:rPr sz="1900" spc="-55" dirty="0">
                <a:latin typeface="Rockwell"/>
                <a:cs typeface="Rockwell"/>
              </a:rPr>
              <a:t> </a:t>
            </a:r>
            <a:r>
              <a:rPr sz="1900" dirty="0">
                <a:latin typeface="Rockwell"/>
                <a:cs typeface="Rockwell"/>
              </a:rPr>
              <a:t>being</a:t>
            </a:r>
            <a:r>
              <a:rPr sz="1900" spc="-60" dirty="0">
                <a:latin typeface="Rockwell"/>
                <a:cs typeface="Rockwell"/>
              </a:rPr>
              <a:t> </a:t>
            </a:r>
            <a:r>
              <a:rPr sz="1900" dirty="0">
                <a:latin typeface="Rockwell"/>
                <a:cs typeface="Rockwell"/>
              </a:rPr>
              <a:t>disposed</a:t>
            </a:r>
            <a:r>
              <a:rPr sz="1900" spc="-35" dirty="0">
                <a:latin typeface="Rockwell"/>
                <a:cs typeface="Rockwell"/>
              </a:rPr>
              <a:t> </a:t>
            </a:r>
            <a:r>
              <a:rPr sz="1900" spc="-10" dirty="0">
                <a:latin typeface="Rockwell"/>
                <a:cs typeface="Rockwell"/>
              </a:rPr>
              <a:t>altogether.</a:t>
            </a:r>
            <a:endParaRPr sz="1900" dirty="0">
              <a:latin typeface="Rockwell"/>
              <a:cs typeface="Rockwell"/>
            </a:endParaRPr>
          </a:p>
          <a:p>
            <a:pPr marL="194945" indent="-182880">
              <a:lnSpc>
                <a:spcPct val="100000"/>
              </a:lnSpc>
              <a:spcBef>
                <a:spcPts val="520"/>
              </a:spcBef>
              <a:buClr>
                <a:srgbClr val="9E3611"/>
              </a:buClr>
              <a:buSzPct val="84210"/>
              <a:buFont typeface="Wingdings"/>
              <a:buChar char=""/>
              <a:tabLst>
                <a:tab pos="195580" algn="l"/>
              </a:tabLst>
            </a:pPr>
            <a:r>
              <a:rPr sz="1900" dirty="0">
                <a:latin typeface="Rockwell"/>
                <a:cs typeface="Rockwell"/>
              </a:rPr>
              <a:t>Main</a:t>
            </a:r>
            <a:r>
              <a:rPr sz="1900" spc="-45" dirty="0">
                <a:latin typeface="Rockwell"/>
                <a:cs typeface="Rockwell"/>
              </a:rPr>
              <a:t> </a:t>
            </a:r>
            <a:r>
              <a:rPr sz="1900" spc="-20" dirty="0">
                <a:latin typeface="Rockwell"/>
                <a:cs typeface="Rockwell"/>
              </a:rPr>
              <a:t>problems</a:t>
            </a:r>
            <a:r>
              <a:rPr sz="1900" spc="-55" dirty="0">
                <a:latin typeface="Rockwell"/>
                <a:cs typeface="Rockwell"/>
              </a:rPr>
              <a:t> </a:t>
            </a:r>
            <a:r>
              <a:rPr sz="1900" dirty="0">
                <a:latin typeface="Rockwell"/>
                <a:cs typeface="Rockwell"/>
              </a:rPr>
              <a:t>I</a:t>
            </a:r>
            <a:r>
              <a:rPr sz="1900" spc="-30" dirty="0">
                <a:latin typeface="Rockwell"/>
                <a:cs typeface="Rockwell"/>
              </a:rPr>
              <a:t> </a:t>
            </a:r>
            <a:r>
              <a:rPr sz="1900" dirty="0">
                <a:latin typeface="Rockwell"/>
                <a:cs typeface="Rockwell"/>
              </a:rPr>
              <a:t>identified</a:t>
            </a:r>
            <a:r>
              <a:rPr sz="1900" spc="-65" dirty="0">
                <a:latin typeface="Rockwell"/>
                <a:cs typeface="Rockwell"/>
              </a:rPr>
              <a:t> </a:t>
            </a:r>
            <a:r>
              <a:rPr sz="1900" dirty="0">
                <a:latin typeface="Rockwell"/>
                <a:cs typeface="Rockwell"/>
              </a:rPr>
              <a:t>when</a:t>
            </a:r>
            <a:r>
              <a:rPr sz="1900" spc="-60" dirty="0">
                <a:latin typeface="Rockwell"/>
                <a:cs typeface="Rockwell"/>
              </a:rPr>
              <a:t> </a:t>
            </a:r>
            <a:r>
              <a:rPr sz="1900" dirty="0">
                <a:latin typeface="Rockwell"/>
                <a:cs typeface="Rockwell"/>
              </a:rPr>
              <a:t>thinking</a:t>
            </a:r>
            <a:r>
              <a:rPr sz="1900" spc="-55" dirty="0">
                <a:latin typeface="Rockwell"/>
                <a:cs typeface="Rockwell"/>
              </a:rPr>
              <a:t> </a:t>
            </a:r>
            <a:r>
              <a:rPr sz="1900" dirty="0">
                <a:latin typeface="Rockwell"/>
                <a:cs typeface="Rockwell"/>
              </a:rPr>
              <a:t>of</a:t>
            </a:r>
            <a:r>
              <a:rPr sz="1900" spc="-45" dirty="0">
                <a:latin typeface="Rockwell"/>
                <a:cs typeface="Rockwell"/>
              </a:rPr>
              <a:t> </a:t>
            </a:r>
            <a:r>
              <a:rPr sz="1900" dirty="0">
                <a:latin typeface="Rockwell"/>
                <a:cs typeface="Rockwell"/>
              </a:rPr>
              <a:t>a</a:t>
            </a:r>
            <a:r>
              <a:rPr sz="1900" spc="-45" dirty="0">
                <a:latin typeface="Rockwell"/>
                <a:cs typeface="Rockwell"/>
              </a:rPr>
              <a:t> </a:t>
            </a:r>
            <a:r>
              <a:rPr sz="1900" spc="-10" dirty="0">
                <a:latin typeface="Rockwell"/>
                <a:cs typeface="Rockwell"/>
              </a:rPr>
              <a:t>solution:</a:t>
            </a:r>
            <a:endParaRPr sz="1900" dirty="0">
              <a:latin typeface="Rockwell"/>
              <a:cs typeface="Rockwell"/>
            </a:endParaRPr>
          </a:p>
          <a:p>
            <a:pPr>
              <a:lnSpc>
                <a:spcPct val="100000"/>
              </a:lnSpc>
              <a:spcBef>
                <a:spcPts val="60"/>
              </a:spcBef>
            </a:pPr>
            <a:endParaRPr sz="1050" dirty="0">
              <a:latin typeface="Rockwell"/>
              <a:cs typeface="Rockwell"/>
            </a:endParaRPr>
          </a:p>
          <a:p>
            <a:pPr marL="194945" indent="-182880">
              <a:lnSpc>
                <a:spcPts val="1735"/>
              </a:lnSpc>
              <a:buClr>
                <a:srgbClr val="9E3611"/>
              </a:buClr>
              <a:buSzPct val="85294"/>
              <a:buFont typeface="Wingdings"/>
              <a:buChar char=""/>
              <a:tabLst>
                <a:tab pos="195580" algn="l"/>
              </a:tabLst>
            </a:pPr>
            <a:r>
              <a:rPr sz="1700" dirty="0">
                <a:latin typeface="Rockwell"/>
                <a:cs typeface="Rockwell"/>
              </a:rPr>
              <a:t>The</a:t>
            </a:r>
            <a:r>
              <a:rPr sz="1700" spc="-65" dirty="0">
                <a:latin typeface="Rockwell"/>
                <a:cs typeface="Rockwell"/>
              </a:rPr>
              <a:t> </a:t>
            </a:r>
            <a:r>
              <a:rPr sz="1700" dirty="0">
                <a:latin typeface="Rockwell"/>
                <a:cs typeface="Rockwell"/>
              </a:rPr>
              <a:t>existing</a:t>
            </a:r>
            <a:r>
              <a:rPr sz="1700" spc="-30" dirty="0">
                <a:latin typeface="Rockwell"/>
                <a:cs typeface="Rockwell"/>
              </a:rPr>
              <a:t> </a:t>
            </a:r>
            <a:r>
              <a:rPr sz="1700" dirty="0">
                <a:latin typeface="Rockwell"/>
                <a:cs typeface="Rockwell"/>
              </a:rPr>
              <a:t>solution</a:t>
            </a:r>
            <a:r>
              <a:rPr sz="1700" spc="-30" dirty="0">
                <a:latin typeface="Rockwell"/>
                <a:cs typeface="Rockwell"/>
              </a:rPr>
              <a:t> </a:t>
            </a:r>
            <a:r>
              <a:rPr sz="1700" dirty="0">
                <a:latin typeface="Rockwell"/>
                <a:cs typeface="Rockwell"/>
              </a:rPr>
              <a:t>in</a:t>
            </a:r>
            <a:r>
              <a:rPr sz="1700" spc="-35" dirty="0">
                <a:latin typeface="Rockwell"/>
                <a:cs typeface="Rockwell"/>
              </a:rPr>
              <a:t> </a:t>
            </a:r>
            <a:r>
              <a:rPr sz="1700" dirty="0">
                <a:latin typeface="Rockwell"/>
                <a:cs typeface="Rockwell"/>
              </a:rPr>
              <a:t>the</a:t>
            </a:r>
            <a:r>
              <a:rPr sz="1700" spc="-35" dirty="0">
                <a:latin typeface="Rockwell"/>
                <a:cs typeface="Rockwell"/>
              </a:rPr>
              <a:t> </a:t>
            </a:r>
            <a:r>
              <a:rPr sz="1700" spc="-10" dirty="0">
                <a:latin typeface="Rockwell"/>
                <a:cs typeface="Rockwell"/>
              </a:rPr>
              <a:t>market</a:t>
            </a:r>
            <a:r>
              <a:rPr sz="1700" spc="-35" dirty="0">
                <a:latin typeface="Rockwell"/>
                <a:cs typeface="Rockwell"/>
              </a:rPr>
              <a:t> </a:t>
            </a:r>
            <a:r>
              <a:rPr sz="1700" dirty="0">
                <a:latin typeface="Rockwell"/>
                <a:cs typeface="Rockwell"/>
              </a:rPr>
              <a:t>currently</a:t>
            </a:r>
            <a:r>
              <a:rPr sz="1700" spc="-5" dirty="0">
                <a:latin typeface="Rockwell"/>
                <a:cs typeface="Rockwell"/>
              </a:rPr>
              <a:t> </a:t>
            </a:r>
            <a:r>
              <a:rPr sz="1700" dirty="0">
                <a:latin typeface="Rockwell"/>
                <a:cs typeface="Rockwell"/>
              </a:rPr>
              <a:t>only</a:t>
            </a:r>
            <a:r>
              <a:rPr sz="1700" spc="-20" dirty="0">
                <a:latin typeface="Rockwell"/>
                <a:cs typeface="Rockwell"/>
              </a:rPr>
              <a:t> </a:t>
            </a:r>
            <a:r>
              <a:rPr sz="1700" spc="-10" dirty="0">
                <a:latin typeface="Rockwell"/>
                <a:cs typeface="Rockwell"/>
              </a:rPr>
              <a:t>allows</a:t>
            </a:r>
            <a:r>
              <a:rPr sz="1700" spc="-35" dirty="0">
                <a:latin typeface="Rockwell"/>
                <a:cs typeface="Rockwell"/>
              </a:rPr>
              <a:t> </a:t>
            </a:r>
            <a:r>
              <a:rPr sz="1700" dirty="0">
                <a:latin typeface="Rockwell"/>
                <a:cs typeface="Rockwell"/>
              </a:rPr>
              <a:t>manufactures</a:t>
            </a:r>
            <a:r>
              <a:rPr sz="1700" spc="-35" dirty="0">
                <a:latin typeface="Rockwell"/>
                <a:cs typeface="Rockwell"/>
              </a:rPr>
              <a:t> </a:t>
            </a:r>
            <a:r>
              <a:rPr sz="1700" dirty="0">
                <a:latin typeface="Rockwell"/>
                <a:cs typeface="Rockwell"/>
              </a:rPr>
              <a:t>to</a:t>
            </a:r>
            <a:r>
              <a:rPr sz="1700" spc="-45" dirty="0">
                <a:latin typeface="Rockwell"/>
                <a:cs typeface="Rockwell"/>
              </a:rPr>
              <a:t> </a:t>
            </a:r>
            <a:r>
              <a:rPr sz="1700" spc="-10" dirty="0">
                <a:latin typeface="Rockwell"/>
                <a:cs typeface="Rockwell"/>
              </a:rPr>
              <a:t>reduce</a:t>
            </a:r>
            <a:r>
              <a:rPr sz="1700" spc="-35" dirty="0">
                <a:latin typeface="Rockwell"/>
                <a:cs typeface="Rockwell"/>
              </a:rPr>
              <a:t> </a:t>
            </a:r>
            <a:r>
              <a:rPr sz="1700" dirty="0">
                <a:latin typeface="Rockwell"/>
                <a:cs typeface="Rockwell"/>
              </a:rPr>
              <a:t>food</a:t>
            </a:r>
            <a:r>
              <a:rPr sz="1700" spc="-30" dirty="0">
                <a:latin typeface="Rockwell"/>
                <a:cs typeface="Rockwell"/>
              </a:rPr>
              <a:t> </a:t>
            </a:r>
            <a:r>
              <a:rPr sz="1700" spc="-15" dirty="0">
                <a:latin typeface="Rockwell"/>
                <a:cs typeface="Rockwell"/>
              </a:rPr>
              <a:t>wastage.</a:t>
            </a:r>
            <a:r>
              <a:rPr sz="1700" spc="-135" dirty="0">
                <a:latin typeface="Rockwell"/>
                <a:cs typeface="Rockwell"/>
              </a:rPr>
              <a:t> </a:t>
            </a:r>
            <a:r>
              <a:rPr sz="1700" spc="-25" dirty="0">
                <a:latin typeface="Rockwell"/>
                <a:cs typeface="Rockwell"/>
              </a:rPr>
              <a:t>It</a:t>
            </a:r>
            <a:endParaRPr sz="1700" dirty="0">
              <a:latin typeface="Rockwell"/>
              <a:cs typeface="Rockwell"/>
            </a:endParaRPr>
          </a:p>
          <a:p>
            <a:pPr marL="194945">
              <a:lnSpc>
                <a:spcPts val="1430"/>
              </a:lnSpc>
            </a:pPr>
            <a:r>
              <a:rPr sz="1700" dirty="0">
                <a:latin typeface="Rockwell"/>
                <a:cs typeface="Rockwell"/>
              </a:rPr>
              <a:t>does</a:t>
            </a:r>
            <a:r>
              <a:rPr sz="1700" spc="-55" dirty="0">
                <a:latin typeface="Rockwell"/>
                <a:cs typeface="Rockwell"/>
              </a:rPr>
              <a:t> </a:t>
            </a:r>
            <a:r>
              <a:rPr sz="1700" dirty="0">
                <a:latin typeface="Rockwell"/>
                <a:cs typeface="Rockwell"/>
              </a:rPr>
              <a:t>not</a:t>
            </a:r>
            <a:r>
              <a:rPr sz="1700" spc="-10" dirty="0">
                <a:latin typeface="Rockwell"/>
                <a:cs typeface="Rockwell"/>
              </a:rPr>
              <a:t> </a:t>
            </a:r>
            <a:r>
              <a:rPr sz="1700" dirty="0">
                <a:latin typeface="Rockwell"/>
                <a:cs typeface="Rockwell"/>
              </a:rPr>
              <a:t>allow</a:t>
            </a:r>
            <a:r>
              <a:rPr sz="1700" spc="-5" dirty="0">
                <a:latin typeface="Rockwell"/>
                <a:cs typeface="Rockwell"/>
              </a:rPr>
              <a:t> </a:t>
            </a:r>
            <a:r>
              <a:rPr sz="1700" dirty="0">
                <a:latin typeface="Rockwell"/>
                <a:cs typeface="Rockwell"/>
              </a:rPr>
              <a:t>the</a:t>
            </a:r>
            <a:r>
              <a:rPr sz="1700" spc="-25" dirty="0">
                <a:latin typeface="Rockwell"/>
                <a:cs typeface="Rockwell"/>
              </a:rPr>
              <a:t> </a:t>
            </a:r>
            <a:r>
              <a:rPr sz="1700" dirty="0">
                <a:latin typeface="Rockwell"/>
                <a:cs typeface="Rockwell"/>
              </a:rPr>
              <a:t>regular</a:t>
            </a:r>
            <a:r>
              <a:rPr sz="1700" spc="-5" dirty="0">
                <a:latin typeface="Rockwell"/>
                <a:cs typeface="Rockwell"/>
              </a:rPr>
              <a:t> </a:t>
            </a:r>
            <a:r>
              <a:rPr sz="1700" dirty="0">
                <a:latin typeface="Rockwell"/>
                <a:cs typeface="Rockwell"/>
              </a:rPr>
              <a:t>consumer</a:t>
            </a:r>
            <a:r>
              <a:rPr sz="1700" spc="-15" dirty="0">
                <a:latin typeface="Rockwell"/>
                <a:cs typeface="Rockwell"/>
              </a:rPr>
              <a:t> </a:t>
            </a:r>
            <a:r>
              <a:rPr sz="1700" dirty="0">
                <a:latin typeface="Rockwell"/>
                <a:cs typeface="Rockwell"/>
              </a:rPr>
              <a:t>to</a:t>
            </a:r>
            <a:r>
              <a:rPr sz="1700" spc="-15" dirty="0">
                <a:latin typeface="Rockwell"/>
                <a:cs typeface="Rockwell"/>
              </a:rPr>
              <a:t> </a:t>
            </a:r>
            <a:r>
              <a:rPr sz="1700" dirty="0">
                <a:latin typeface="Rockwell"/>
                <a:cs typeface="Rockwell"/>
              </a:rPr>
              <a:t>play</a:t>
            </a:r>
            <a:r>
              <a:rPr sz="1700" spc="-10" dirty="0">
                <a:latin typeface="Rockwell"/>
                <a:cs typeface="Rockwell"/>
              </a:rPr>
              <a:t> </a:t>
            </a:r>
            <a:r>
              <a:rPr sz="1700" dirty="0">
                <a:latin typeface="Rockwell"/>
                <a:cs typeface="Rockwell"/>
              </a:rPr>
              <a:t>their</a:t>
            </a:r>
            <a:r>
              <a:rPr sz="1700" spc="-15" dirty="0">
                <a:latin typeface="Rockwell"/>
                <a:cs typeface="Rockwell"/>
              </a:rPr>
              <a:t> </a:t>
            </a:r>
            <a:r>
              <a:rPr sz="1700" dirty="0">
                <a:latin typeface="Rockwell"/>
                <a:cs typeface="Rockwell"/>
              </a:rPr>
              <a:t>part</a:t>
            </a:r>
            <a:r>
              <a:rPr sz="1700" spc="-5" dirty="0">
                <a:latin typeface="Rockwell"/>
                <a:cs typeface="Rockwell"/>
              </a:rPr>
              <a:t> </a:t>
            </a:r>
            <a:r>
              <a:rPr sz="1700" spc="-35" dirty="0">
                <a:latin typeface="Rockwell"/>
                <a:cs typeface="Rockwell"/>
              </a:rPr>
              <a:t>feasibly.</a:t>
            </a:r>
            <a:r>
              <a:rPr sz="1700" spc="-120" dirty="0">
                <a:latin typeface="Rockwell"/>
                <a:cs typeface="Rockwell"/>
              </a:rPr>
              <a:t> </a:t>
            </a:r>
            <a:r>
              <a:rPr sz="1700" dirty="0">
                <a:latin typeface="Rockwell"/>
                <a:cs typeface="Rockwell"/>
              </a:rPr>
              <a:t>As</a:t>
            </a:r>
            <a:r>
              <a:rPr sz="1700" spc="-25" dirty="0">
                <a:latin typeface="Rockwell"/>
                <a:cs typeface="Rockwell"/>
              </a:rPr>
              <a:t> </a:t>
            </a:r>
            <a:r>
              <a:rPr sz="1700" dirty="0">
                <a:latin typeface="Rockwell"/>
                <a:cs typeface="Rockwell"/>
              </a:rPr>
              <a:t>a</a:t>
            </a:r>
            <a:r>
              <a:rPr sz="1700" spc="-25" dirty="0">
                <a:latin typeface="Rockwell"/>
                <a:cs typeface="Rockwell"/>
              </a:rPr>
              <a:t> </a:t>
            </a:r>
            <a:r>
              <a:rPr sz="1700" dirty="0">
                <a:latin typeface="Rockwell"/>
                <a:cs typeface="Rockwell"/>
              </a:rPr>
              <a:t>matter</a:t>
            </a:r>
            <a:r>
              <a:rPr sz="1700" spc="-30" dirty="0">
                <a:latin typeface="Rockwell"/>
                <a:cs typeface="Rockwell"/>
              </a:rPr>
              <a:t> </a:t>
            </a:r>
            <a:r>
              <a:rPr sz="1700" dirty="0">
                <a:latin typeface="Rockwell"/>
                <a:cs typeface="Rockwell"/>
              </a:rPr>
              <a:t>of</a:t>
            </a:r>
            <a:r>
              <a:rPr sz="1700" spc="-5" dirty="0">
                <a:latin typeface="Rockwell"/>
                <a:cs typeface="Rockwell"/>
              </a:rPr>
              <a:t> </a:t>
            </a:r>
            <a:r>
              <a:rPr sz="1700" dirty="0">
                <a:latin typeface="Rockwell"/>
                <a:cs typeface="Rockwell"/>
              </a:rPr>
              <a:t>fact,</a:t>
            </a:r>
            <a:r>
              <a:rPr sz="1700" spc="-150" dirty="0">
                <a:latin typeface="Rockwell"/>
                <a:cs typeface="Rockwell"/>
              </a:rPr>
              <a:t> </a:t>
            </a:r>
            <a:r>
              <a:rPr sz="1700" spc="-20" dirty="0">
                <a:latin typeface="Rockwell"/>
                <a:cs typeface="Rockwell"/>
              </a:rPr>
              <a:t>this</a:t>
            </a:r>
            <a:endParaRPr sz="1700" dirty="0">
              <a:latin typeface="Rockwell"/>
              <a:cs typeface="Rockwell"/>
            </a:endParaRPr>
          </a:p>
          <a:p>
            <a:pPr marL="194945" marR="145415">
              <a:lnSpc>
                <a:spcPct val="70000"/>
              </a:lnSpc>
              <a:spcBef>
                <a:spcPts val="309"/>
              </a:spcBef>
            </a:pPr>
            <a:r>
              <a:rPr sz="1700" spc="-10" dirty="0">
                <a:latin typeface="Rockwell"/>
                <a:cs typeface="Rockwell"/>
              </a:rPr>
              <a:t>snowballing</a:t>
            </a:r>
            <a:r>
              <a:rPr sz="1700" spc="-50" dirty="0">
                <a:latin typeface="Rockwell"/>
                <a:cs typeface="Rockwell"/>
              </a:rPr>
              <a:t> </a:t>
            </a:r>
            <a:r>
              <a:rPr sz="1700" spc="-10" dirty="0">
                <a:latin typeface="Rockwell"/>
                <a:cs typeface="Rockwell"/>
              </a:rPr>
              <a:t>problem</a:t>
            </a:r>
            <a:r>
              <a:rPr sz="1700" spc="-25" dirty="0">
                <a:latin typeface="Rockwell"/>
                <a:cs typeface="Rockwell"/>
              </a:rPr>
              <a:t> </a:t>
            </a:r>
            <a:r>
              <a:rPr sz="1700" dirty="0">
                <a:latin typeface="Rockwell"/>
                <a:cs typeface="Rockwell"/>
              </a:rPr>
              <a:t>cannot</a:t>
            </a:r>
            <a:r>
              <a:rPr sz="1700" spc="-30" dirty="0">
                <a:latin typeface="Rockwell"/>
                <a:cs typeface="Rockwell"/>
              </a:rPr>
              <a:t> </a:t>
            </a:r>
            <a:r>
              <a:rPr sz="1700" dirty="0">
                <a:latin typeface="Rockwell"/>
                <a:cs typeface="Rockwell"/>
              </a:rPr>
              <a:t>be</a:t>
            </a:r>
            <a:r>
              <a:rPr sz="1700" spc="-30" dirty="0">
                <a:latin typeface="Rockwell"/>
                <a:cs typeface="Rockwell"/>
              </a:rPr>
              <a:t> </a:t>
            </a:r>
            <a:r>
              <a:rPr sz="1700" dirty="0">
                <a:latin typeface="Rockwell"/>
                <a:cs typeface="Rockwell"/>
              </a:rPr>
              <a:t>solved</a:t>
            </a:r>
            <a:r>
              <a:rPr sz="1700" spc="-30" dirty="0">
                <a:latin typeface="Rockwell"/>
                <a:cs typeface="Rockwell"/>
              </a:rPr>
              <a:t> </a:t>
            </a:r>
            <a:r>
              <a:rPr sz="1700" dirty="0">
                <a:latin typeface="Rockwell"/>
                <a:cs typeface="Rockwell"/>
              </a:rPr>
              <a:t>by</a:t>
            </a:r>
            <a:r>
              <a:rPr sz="1700" spc="-30" dirty="0">
                <a:latin typeface="Rockwell"/>
                <a:cs typeface="Rockwell"/>
              </a:rPr>
              <a:t> </a:t>
            </a:r>
            <a:r>
              <a:rPr sz="1700" dirty="0">
                <a:latin typeface="Rockwell"/>
                <a:cs typeface="Rockwell"/>
              </a:rPr>
              <a:t>just</a:t>
            </a:r>
            <a:r>
              <a:rPr sz="1700" spc="-30" dirty="0">
                <a:latin typeface="Rockwell"/>
                <a:cs typeface="Rockwell"/>
              </a:rPr>
              <a:t> </a:t>
            </a:r>
            <a:r>
              <a:rPr sz="1700" dirty="0">
                <a:latin typeface="Rockwell"/>
                <a:cs typeface="Rockwell"/>
              </a:rPr>
              <a:t>one</a:t>
            </a:r>
            <a:r>
              <a:rPr sz="1700" spc="-35" dirty="0">
                <a:latin typeface="Rockwell"/>
                <a:cs typeface="Rockwell"/>
              </a:rPr>
              <a:t> </a:t>
            </a:r>
            <a:r>
              <a:rPr sz="1700" dirty="0">
                <a:latin typeface="Rockwell"/>
                <a:cs typeface="Rockwell"/>
              </a:rPr>
              <a:t>or</a:t>
            </a:r>
            <a:r>
              <a:rPr sz="1700" spc="-35" dirty="0">
                <a:latin typeface="Rockwell"/>
                <a:cs typeface="Rockwell"/>
              </a:rPr>
              <a:t> </a:t>
            </a:r>
            <a:r>
              <a:rPr sz="1700" dirty="0">
                <a:latin typeface="Rockwell"/>
                <a:cs typeface="Rockwell"/>
              </a:rPr>
              <a:t>two</a:t>
            </a:r>
            <a:r>
              <a:rPr sz="1700" spc="-30" dirty="0">
                <a:latin typeface="Rockwell"/>
                <a:cs typeface="Rockwell"/>
              </a:rPr>
              <a:t> </a:t>
            </a:r>
            <a:r>
              <a:rPr sz="1700" dirty="0">
                <a:latin typeface="Rockwell"/>
                <a:cs typeface="Rockwell"/>
              </a:rPr>
              <a:t>individual</a:t>
            </a:r>
            <a:r>
              <a:rPr sz="1700" spc="-15" dirty="0">
                <a:latin typeface="Rockwell"/>
                <a:cs typeface="Rockwell"/>
              </a:rPr>
              <a:t> </a:t>
            </a:r>
            <a:r>
              <a:rPr sz="1700" spc="-20" dirty="0">
                <a:latin typeface="Rockwell"/>
                <a:cs typeface="Rockwell"/>
              </a:rPr>
              <a:t>groups.</a:t>
            </a:r>
            <a:r>
              <a:rPr sz="1700" spc="-135" dirty="0">
                <a:latin typeface="Rockwell"/>
                <a:cs typeface="Rockwell"/>
              </a:rPr>
              <a:t> </a:t>
            </a:r>
            <a:r>
              <a:rPr sz="1700" spc="-10" dirty="0">
                <a:latin typeface="Rockwell"/>
                <a:cs typeface="Rockwell"/>
              </a:rPr>
              <a:t>Everyone</a:t>
            </a:r>
            <a:r>
              <a:rPr sz="1700" spc="-20" dirty="0">
                <a:latin typeface="Rockwell"/>
                <a:cs typeface="Rockwell"/>
              </a:rPr>
              <a:t> </a:t>
            </a:r>
            <a:r>
              <a:rPr sz="1700" dirty="0">
                <a:latin typeface="Rockwell"/>
                <a:cs typeface="Rockwell"/>
              </a:rPr>
              <a:t>must</a:t>
            </a:r>
            <a:r>
              <a:rPr sz="1700" spc="-30" dirty="0">
                <a:latin typeface="Rockwell"/>
                <a:cs typeface="Rockwell"/>
              </a:rPr>
              <a:t> </a:t>
            </a:r>
            <a:r>
              <a:rPr sz="1700" spc="-20" dirty="0">
                <a:latin typeface="Rockwell"/>
                <a:cs typeface="Rockwell"/>
              </a:rPr>
              <a:t>play </a:t>
            </a:r>
            <a:r>
              <a:rPr sz="1700" dirty="0">
                <a:latin typeface="Rockwell"/>
                <a:cs typeface="Rockwell"/>
              </a:rPr>
              <a:t>their</a:t>
            </a:r>
            <a:r>
              <a:rPr sz="1700" spc="-40" dirty="0">
                <a:latin typeface="Rockwell"/>
                <a:cs typeface="Rockwell"/>
              </a:rPr>
              <a:t> </a:t>
            </a:r>
            <a:r>
              <a:rPr sz="1700" dirty="0">
                <a:latin typeface="Rockwell"/>
                <a:cs typeface="Rockwell"/>
              </a:rPr>
              <a:t>part</a:t>
            </a:r>
            <a:r>
              <a:rPr sz="1700" spc="-30" dirty="0">
                <a:latin typeface="Rockwell"/>
                <a:cs typeface="Rockwell"/>
              </a:rPr>
              <a:t> </a:t>
            </a:r>
            <a:r>
              <a:rPr sz="1700" dirty="0">
                <a:latin typeface="Rockwell"/>
                <a:cs typeface="Rockwell"/>
              </a:rPr>
              <a:t>in</a:t>
            </a:r>
            <a:r>
              <a:rPr sz="1700" spc="-35" dirty="0">
                <a:latin typeface="Rockwell"/>
                <a:cs typeface="Rockwell"/>
              </a:rPr>
              <a:t> </a:t>
            </a:r>
            <a:r>
              <a:rPr sz="1700" dirty="0">
                <a:latin typeface="Rockwell"/>
                <a:cs typeface="Rockwell"/>
              </a:rPr>
              <a:t>order</a:t>
            </a:r>
            <a:r>
              <a:rPr sz="1700" spc="-25" dirty="0">
                <a:latin typeface="Rockwell"/>
                <a:cs typeface="Rockwell"/>
              </a:rPr>
              <a:t> </a:t>
            </a:r>
            <a:r>
              <a:rPr sz="1700" dirty="0">
                <a:latin typeface="Rockwell"/>
                <a:cs typeface="Rockwell"/>
              </a:rPr>
              <a:t>to</a:t>
            </a:r>
            <a:r>
              <a:rPr sz="1700" spc="-45" dirty="0">
                <a:latin typeface="Rockwell"/>
                <a:cs typeface="Rockwell"/>
              </a:rPr>
              <a:t> </a:t>
            </a:r>
            <a:r>
              <a:rPr sz="1700" dirty="0">
                <a:latin typeface="Rockwell"/>
                <a:cs typeface="Rockwell"/>
              </a:rPr>
              <a:t>solve</a:t>
            </a:r>
            <a:r>
              <a:rPr sz="1700" spc="-25" dirty="0">
                <a:latin typeface="Rockwell"/>
                <a:cs typeface="Rockwell"/>
              </a:rPr>
              <a:t> </a:t>
            </a:r>
            <a:r>
              <a:rPr sz="1700" dirty="0">
                <a:latin typeface="Rockwell"/>
                <a:cs typeface="Rockwell"/>
              </a:rPr>
              <a:t>this</a:t>
            </a:r>
            <a:r>
              <a:rPr sz="1700" spc="-45" dirty="0">
                <a:latin typeface="Rockwell"/>
                <a:cs typeface="Rockwell"/>
              </a:rPr>
              <a:t> </a:t>
            </a:r>
            <a:r>
              <a:rPr sz="1700" spc="-10" dirty="0">
                <a:latin typeface="Rockwell"/>
                <a:cs typeface="Rockwell"/>
              </a:rPr>
              <a:t>problem</a:t>
            </a:r>
            <a:r>
              <a:rPr sz="1700" spc="-25" dirty="0">
                <a:latin typeface="Rockwell"/>
                <a:cs typeface="Rockwell"/>
              </a:rPr>
              <a:t> </a:t>
            </a:r>
            <a:r>
              <a:rPr sz="1700" dirty="0">
                <a:latin typeface="Rockwell"/>
                <a:cs typeface="Rockwell"/>
              </a:rPr>
              <a:t>and</a:t>
            </a:r>
            <a:r>
              <a:rPr sz="1700" spc="-35" dirty="0">
                <a:latin typeface="Rockwell"/>
                <a:cs typeface="Rockwell"/>
              </a:rPr>
              <a:t> </a:t>
            </a:r>
            <a:r>
              <a:rPr sz="1700" dirty="0">
                <a:latin typeface="Rockwell"/>
                <a:cs typeface="Rockwell"/>
              </a:rPr>
              <a:t>this</a:t>
            </a:r>
            <a:r>
              <a:rPr sz="1700" spc="-35" dirty="0">
                <a:latin typeface="Rockwell"/>
                <a:cs typeface="Rockwell"/>
              </a:rPr>
              <a:t> </a:t>
            </a:r>
            <a:r>
              <a:rPr sz="1700" dirty="0">
                <a:latin typeface="Rockwell"/>
                <a:cs typeface="Rockwell"/>
              </a:rPr>
              <a:t>can</a:t>
            </a:r>
            <a:r>
              <a:rPr sz="1700" spc="-45" dirty="0">
                <a:latin typeface="Rockwell"/>
                <a:cs typeface="Rockwell"/>
              </a:rPr>
              <a:t> </a:t>
            </a:r>
            <a:r>
              <a:rPr sz="1700" dirty="0">
                <a:latin typeface="Rockwell"/>
                <a:cs typeface="Rockwell"/>
              </a:rPr>
              <a:t>range</a:t>
            </a:r>
            <a:r>
              <a:rPr sz="1700" spc="-25" dirty="0">
                <a:latin typeface="Rockwell"/>
                <a:cs typeface="Rockwell"/>
              </a:rPr>
              <a:t> </a:t>
            </a:r>
            <a:r>
              <a:rPr sz="1700" dirty="0">
                <a:latin typeface="Rockwell"/>
                <a:cs typeface="Rockwell"/>
              </a:rPr>
              <a:t>from</a:t>
            </a:r>
            <a:r>
              <a:rPr sz="1700" spc="-25" dirty="0">
                <a:latin typeface="Rockwell"/>
                <a:cs typeface="Rockwell"/>
              </a:rPr>
              <a:t> </a:t>
            </a:r>
            <a:r>
              <a:rPr sz="1700" spc="-10" dirty="0">
                <a:latin typeface="Rockwell"/>
                <a:cs typeface="Rockwell"/>
              </a:rPr>
              <a:t>retailers</a:t>
            </a:r>
            <a:r>
              <a:rPr sz="1700" spc="-25" dirty="0">
                <a:latin typeface="Rockwell"/>
                <a:cs typeface="Rockwell"/>
              </a:rPr>
              <a:t> </a:t>
            </a:r>
            <a:r>
              <a:rPr sz="1700" dirty="0">
                <a:latin typeface="Rockwell"/>
                <a:cs typeface="Rockwell"/>
              </a:rPr>
              <a:t>to</a:t>
            </a:r>
            <a:r>
              <a:rPr sz="1700" spc="-30" dirty="0">
                <a:latin typeface="Rockwell"/>
                <a:cs typeface="Rockwell"/>
              </a:rPr>
              <a:t> </a:t>
            </a:r>
            <a:r>
              <a:rPr sz="1700" spc="-10" dirty="0">
                <a:latin typeface="Rockwell"/>
                <a:cs typeface="Rockwell"/>
              </a:rPr>
              <a:t>consumers.</a:t>
            </a:r>
            <a:endParaRPr sz="1700" dirty="0">
              <a:latin typeface="Rockwell"/>
              <a:cs typeface="Rockwell"/>
            </a:endParaRPr>
          </a:p>
          <a:p>
            <a:pPr marL="194945" indent="-182880">
              <a:lnSpc>
                <a:spcPts val="1725"/>
              </a:lnSpc>
              <a:buClr>
                <a:srgbClr val="9E3611"/>
              </a:buClr>
              <a:buSzPct val="85294"/>
              <a:buFont typeface="Wingdings"/>
              <a:buChar char=""/>
              <a:tabLst>
                <a:tab pos="195580" algn="l"/>
              </a:tabLst>
            </a:pPr>
            <a:r>
              <a:rPr sz="1700" dirty="0">
                <a:latin typeface="Rockwell"/>
                <a:cs typeface="Rockwell"/>
              </a:rPr>
              <a:t>How</a:t>
            </a:r>
            <a:r>
              <a:rPr sz="1700" spc="-65" dirty="0">
                <a:latin typeface="Rockwell"/>
                <a:cs typeface="Rockwell"/>
              </a:rPr>
              <a:t> </a:t>
            </a:r>
            <a:r>
              <a:rPr sz="1700" dirty="0">
                <a:latin typeface="Rockwell"/>
                <a:cs typeface="Rockwell"/>
              </a:rPr>
              <a:t>can</a:t>
            </a:r>
            <a:r>
              <a:rPr sz="1700" spc="-55" dirty="0">
                <a:latin typeface="Rockwell"/>
                <a:cs typeface="Rockwell"/>
              </a:rPr>
              <a:t> </a:t>
            </a:r>
            <a:r>
              <a:rPr sz="1700" dirty="0">
                <a:latin typeface="Rockwell"/>
                <a:cs typeface="Rockwell"/>
              </a:rPr>
              <a:t>we</a:t>
            </a:r>
            <a:r>
              <a:rPr sz="1700" spc="-35" dirty="0">
                <a:latin typeface="Rockwell"/>
                <a:cs typeface="Rockwell"/>
              </a:rPr>
              <a:t> </a:t>
            </a:r>
            <a:r>
              <a:rPr sz="1700" dirty="0">
                <a:latin typeface="Rockwell"/>
                <a:cs typeface="Rockwell"/>
              </a:rPr>
              <a:t>get</a:t>
            </a:r>
            <a:r>
              <a:rPr sz="1700" spc="-45" dirty="0">
                <a:latin typeface="Rockwell"/>
                <a:cs typeface="Rockwell"/>
              </a:rPr>
              <a:t> </a:t>
            </a:r>
            <a:r>
              <a:rPr sz="1700" dirty="0">
                <a:latin typeface="Rockwell"/>
                <a:cs typeface="Rockwell"/>
              </a:rPr>
              <a:t>the</a:t>
            </a:r>
            <a:r>
              <a:rPr sz="1700" spc="-45" dirty="0">
                <a:latin typeface="Rockwell"/>
                <a:cs typeface="Rockwell"/>
              </a:rPr>
              <a:t> </a:t>
            </a:r>
            <a:r>
              <a:rPr sz="1700" dirty="0">
                <a:latin typeface="Rockwell"/>
                <a:cs typeface="Rockwell"/>
              </a:rPr>
              <a:t>food</a:t>
            </a:r>
            <a:r>
              <a:rPr sz="1700" spc="-40" dirty="0">
                <a:latin typeface="Rockwell"/>
                <a:cs typeface="Rockwell"/>
              </a:rPr>
              <a:t> </a:t>
            </a:r>
            <a:r>
              <a:rPr sz="1700" dirty="0">
                <a:latin typeface="Rockwell"/>
                <a:cs typeface="Rockwell"/>
              </a:rPr>
              <a:t>from</a:t>
            </a:r>
            <a:r>
              <a:rPr sz="1700" spc="-30" dirty="0">
                <a:latin typeface="Rockwell"/>
                <a:cs typeface="Rockwell"/>
              </a:rPr>
              <a:t> </a:t>
            </a:r>
            <a:r>
              <a:rPr sz="1700" dirty="0">
                <a:latin typeface="Rockwell"/>
                <a:cs typeface="Rockwell"/>
              </a:rPr>
              <a:t>one</a:t>
            </a:r>
            <a:r>
              <a:rPr sz="1700" spc="-30" dirty="0">
                <a:latin typeface="Rockwell"/>
                <a:cs typeface="Rockwell"/>
              </a:rPr>
              <a:t> </a:t>
            </a:r>
            <a:r>
              <a:rPr sz="1700" dirty="0">
                <a:latin typeface="Rockwell"/>
                <a:cs typeface="Rockwell"/>
              </a:rPr>
              <a:t>location</a:t>
            </a:r>
            <a:r>
              <a:rPr sz="1700" spc="-35" dirty="0">
                <a:latin typeface="Rockwell"/>
                <a:cs typeface="Rockwell"/>
              </a:rPr>
              <a:t> </a:t>
            </a:r>
            <a:r>
              <a:rPr sz="1700" dirty="0">
                <a:latin typeface="Rockwell"/>
                <a:cs typeface="Rockwell"/>
              </a:rPr>
              <a:t>to</a:t>
            </a:r>
            <a:r>
              <a:rPr sz="1700" spc="-50" dirty="0">
                <a:latin typeface="Rockwell"/>
                <a:cs typeface="Rockwell"/>
              </a:rPr>
              <a:t> </a:t>
            </a:r>
            <a:r>
              <a:rPr sz="1700" dirty="0">
                <a:latin typeface="Rockwell"/>
                <a:cs typeface="Rockwell"/>
              </a:rPr>
              <a:t>another</a:t>
            </a:r>
            <a:r>
              <a:rPr sz="1700" spc="-30" dirty="0">
                <a:latin typeface="Rockwell"/>
                <a:cs typeface="Rockwell"/>
              </a:rPr>
              <a:t> </a:t>
            </a:r>
            <a:r>
              <a:rPr sz="1700" dirty="0">
                <a:latin typeface="Rockwell"/>
                <a:cs typeface="Rockwell"/>
              </a:rPr>
              <a:t>without</a:t>
            </a:r>
            <a:r>
              <a:rPr sz="1700" spc="-40" dirty="0">
                <a:latin typeface="Rockwell"/>
                <a:cs typeface="Rockwell"/>
              </a:rPr>
              <a:t> </a:t>
            </a:r>
            <a:r>
              <a:rPr sz="1700" dirty="0">
                <a:latin typeface="Rockwell"/>
                <a:cs typeface="Rockwell"/>
              </a:rPr>
              <a:t>heavy</a:t>
            </a:r>
            <a:r>
              <a:rPr sz="1700" spc="-25" dirty="0">
                <a:latin typeface="Rockwell"/>
                <a:cs typeface="Rockwell"/>
              </a:rPr>
              <a:t> </a:t>
            </a:r>
            <a:r>
              <a:rPr sz="1700" dirty="0">
                <a:latin typeface="Rockwell"/>
                <a:cs typeface="Rockwell"/>
              </a:rPr>
              <a:t>cost</a:t>
            </a:r>
            <a:r>
              <a:rPr sz="1700" spc="-50" dirty="0">
                <a:latin typeface="Rockwell"/>
                <a:cs typeface="Rockwell"/>
              </a:rPr>
              <a:t> </a:t>
            </a:r>
            <a:r>
              <a:rPr sz="1700" dirty="0">
                <a:latin typeface="Rockwell"/>
                <a:cs typeface="Rockwell"/>
              </a:rPr>
              <a:t>being</a:t>
            </a:r>
            <a:r>
              <a:rPr sz="1700" spc="-45" dirty="0">
                <a:latin typeface="Rockwell"/>
                <a:cs typeface="Rockwell"/>
              </a:rPr>
              <a:t> </a:t>
            </a:r>
            <a:r>
              <a:rPr sz="1700" dirty="0">
                <a:latin typeface="Rockwell"/>
                <a:cs typeface="Rockwell"/>
              </a:rPr>
              <a:t>incurred</a:t>
            </a:r>
            <a:r>
              <a:rPr sz="1700" spc="-25" dirty="0">
                <a:latin typeface="Rockwell"/>
                <a:cs typeface="Rockwell"/>
              </a:rPr>
              <a:t> </a:t>
            </a:r>
            <a:r>
              <a:rPr sz="1700" dirty="0">
                <a:latin typeface="Rockwell"/>
                <a:cs typeface="Rockwell"/>
              </a:rPr>
              <a:t>by</a:t>
            </a:r>
            <a:r>
              <a:rPr sz="1700" spc="-40" dirty="0">
                <a:latin typeface="Rockwell"/>
                <a:cs typeface="Rockwell"/>
              </a:rPr>
              <a:t> </a:t>
            </a:r>
            <a:r>
              <a:rPr sz="1700" spc="-25" dirty="0">
                <a:latin typeface="Rockwell"/>
                <a:cs typeface="Rockwell"/>
              </a:rPr>
              <a:t>the</a:t>
            </a:r>
            <a:endParaRPr sz="1700" dirty="0">
              <a:latin typeface="Rockwell"/>
              <a:cs typeface="Rockwell"/>
            </a:endParaRPr>
          </a:p>
          <a:p>
            <a:pPr marL="194945">
              <a:lnSpc>
                <a:spcPts val="1730"/>
              </a:lnSpc>
            </a:pPr>
            <a:r>
              <a:rPr sz="1700" spc="-10" dirty="0">
                <a:latin typeface="Rockwell"/>
                <a:cs typeface="Rockwell"/>
              </a:rPr>
              <a:t>donors?</a:t>
            </a:r>
            <a:endParaRPr sz="1700" dirty="0">
              <a:latin typeface="Rockwell"/>
              <a:cs typeface="Rockwell"/>
            </a:endParaRPr>
          </a:p>
          <a:p>
            <a:pPr marL="194945" marR="434340" indent="-182880">
              <a:lnSpc>
                <a:spcPct val="70000"/>
              </a:lnSpc>
              <a:spcBef>
                <a:spcPts val="605"/>
              </a:spcBef>
              <a:buClr>
                <a:srgbClr val="9E3611"/>
              </a:buClr>
              <a:buSzPct val="85294"/>
              <a:buFont typeface="Wingdings"/>
              <a:buChar char=""/>
              <a:tabLst>
                <a:tab pos="195580" algn="l"/>
              </a:tabLst>
            </a:pPr>
            <a:r>
              <a:rPr sz="1700" dirty="0">
                <a:latin typeface="Rockwell"/>
                <a:cs typeface="Rockwell"/>
              </a:rPr>
              <a:t>Many</a:t>
            </a:r>
            <a:r>
              <a:rPr sz="1700" spc="-45" dirty="0">
                <a:latin typeface="Rockwell"/>
                <a:cs typeface="Rockwell"/>
              </a:rPr>
              <a:t> </a:t>
            </a:r>
            <a:r>
              <a:rPr sz="1700" dirty="0">
                <a:latin typeface="Rockwell"/>
                <a:cs typeface="Rockwell"/>
              </a:rPr>
              <a:t>people</a:t>
            </a:r>
            <a:r>
              <a:rPr sz="1700" spc="-35" dirty="0">
                <a:latin typeface="Rockwell"/>
                <a:cs typeface="Rockwell"/>
              </a:rPr>
              <a:t> </a:t>
            </a:r>
            <a:r>
              <a:rPr sz="1700" dirty="0">
                <a:latin typeface="Rockwell"/>
                <a:cs typeface="Rockwell"/>
              </a:rPr>
              <a:t>living</a:t>
            </a:r>
            <a:r>
              <a:rPr sz="1700" spc="-25" dirty="0">
                <a:latin typeface="Rockwell"/>
                <a:cs typeface="Rockwell"/>
              </a:rPr>
              <a:t> </a:t>
            </a:r>
            <a:r>
              <a:rPr sz="1700" dirty="0">
                <a:latin typeface="Rockwell"/>
                <a:cs typeface="Rockwell"/>
              </a:rPr>
              <a:t>in</a:t>
            </a:r>
            <a:r>
              <a:rPr sz="1700" spc="-35" dirty="0">
                <a:latin typeface="Rockwell"/>
                <a:cs typeface="Rockwell"/>
              </a:rPr>
              <a:t> </a:t>
            </a:r>
            <a:r>
              <a:rPr sz="1700" dirty="0">
                <a:latin typeface="Rockwell"/>
                <a:cs typeface="Rockwell"/>
              </a:rPr>
              <a:t>poorer</a:t>
            </a:r>
            <a:r>
              <a:rPr sz="1700" spc="-25" dirty="0">
                <a:latin typeface="Rockwell"/>
                <a:cs typeface="Rockwell"/>
              </a:rPr>
              <a:t> </a:t>
            </a:r>
            <a:r>
              <a:rPr sz="1700" dirty="0">
                <a:latin typeface="Rockwell"/>
                <a:cs typeface="Rockwell"/>
              </a:rPr>
              <a:t>communities</a:t>
            </a:r>
            <a:r>
              <a:rPr sz="1700" spc="-20" dirty="0">
                <a:latin typeface="Rockwell"/>
                <a:cs typeface="Rockwell"/>
              </a:rPr>
              <a:t> </a:t>
            </a:r>
            <a:r>
              <a:rPr sz="1700" dirty="0">
                <a:latin typeface="Rockwell"/>
                <a:cs typeface="Rockwell"/>
              </a:rPr>
              <a:t>may</a:t>
            </a:r>
            <a:r>
              <a:rPr sz="1700" spc="-40" dirty="0">
                <a:latin typeface="Rockwell"/>
                <a:cs typeface="Rockwell"/>
              </a:rPr>
              <a:t> </a:t>
            </a:r>
            <a:r>
              <a:rPr sz="1700" dirty="0">
                <a:latin typeface="Rockwell"/>
                <a:cs typeface="Rockwell"/>
              </a:rPr>
              <a:t>not</a:t>
            </a:r>
            <a:r>
              <a:rPr sz="1700" spc="-30" dirty="0">
                <a:latin typeface="Rockwell"/>
                <a:cs typeface="Rockwell"/>
              </a:rPr>
              <a:t> </a:t>
            </a:r>
            <a:r>
              <a:rPr sz="1700" dirty="0">
                <a:latin typeface="Rockwell"/>
                <a:cs typeface="Rockwell"/>
              </a:rPr>
              <a:t>have</a:t>
            </a:r>
            <a:r>
              <a:rPr sz="1700" spc="-25" dirty="0">
                <a:latin typeface="Rockwell"/>
                <a:cs typeface="Rockwell"/>
              </a:rPr>
              <a:t> </a:t>
            </a:r>
            <a:r>
              <a:rPr sz="1700" dirty="0">
                <a:latin typeface="Rockwell"/>
                <a:cs typeface="Rockwell"/>
              </a:rPr>
              <a:t>the</a:t>
            </a:r>
            <a:r>
              <a:rPr sz="1700" spc="-50" dirty="0">
                <a:latin typeface="Rockwell"/>
                <a:cs typeface="Rockwell"/>
              </a:rPr>
              <a:t> </a:t>
            </a:r>
            <a:r>
              <a:rPr sz="1700" dirty="0">
                <a:latin typeface="Rockwell"/>
                <a:cs typeface="Rockwell"/>
              </a:rPr>
              <a:t>means</a:t>
            </a:r>
            <a:r>
              <a:rPr sz="1700" spc="-35" dirty="0">
                <a:latin typeface="Rockwell"/>
                <a:cs typeface="Rockwell"/>
              </a:rPr>
              <a:t> </a:t>
            </a:r>
            <a:r>
              <a:rPr sz="1700" dirty="0">
                <a:latin typeface="Rockwell"/>
                <a:cs typeface="Rockwell"/>
              </a:rPr>
              <a:t>to</a:t>
            </a:r>
            <a:r>
              <a:rPr sz="1700" spc="-45" dirty="0">
                <a:latin typeface="Rockwell"/>
                <a:cs typeface="Rockwell"/>
              </a:rPr>
              <a:t> </a:t>
            </a:r>
            <a:r>
              <a:rPr sz="1700" spc="-10" dirty="0">
                <a:latin typeface="Rockwell"/>
                <a:cs typeface="Rockwell"/>
              </a:rPr>
              <a:t>travel</a:t>
            </a:r>
            <a:r>
              <a:rPr sz="1700" spc="-20" dirty="0">
                <a:latin typeface="Rockwell"/>
                <a:cs typeface="Rockwell"/>
              </a:rPr>
              <a:t> </a:t>
            </a:r>
            <a:r>
              <a:rPr sz="1700" dirty="0">
                <a:latin typeface="Rockwell"/>
                <a:cs typeface="Rockwell"/>
              </a:rPr>
              <a:t>to</a:t>
            </a:r>
            <a:r>
              <a:rPr sz="1700" spc="-45" dirty="0">
                <a:latin typeface="Rockwell"/>
                <a:cs typeface="Rockwell"/>
              </a:rPr>
              <a:t> </a:t>
            </a:r>
            <a:r>
              <a:rPr sz="1700" dirty="0">
                <a:latin typeface="Rockwell"/>
                <a:cs typeface="Rockwell"/>
              </a:rPr>
              <a:t>food</a:t>
            </a:r>
            <a:r>
              <a:rPr sz="1700" spc="-30" dirty="0">
                <a:latin typeface="Rockwell"/>
                <a:cs typeface="Rockwell"/>
              </a:rPr>
              <a:t> </a:t>
            </a:r>
            <a:r>
              <a:rPr sz="1700" dirty="0">
                <a:latin typeface="Rockwell"/>
                <a:cs typeface="Rockwell"/>
              </a:rPr>
              <a:t>bank</a:t>
            </a:r>
            <a:r>
              <a:rPr sz="1700" spc="-40" dirty="0">
                <a:latin typeface="Rockwell"/>
                <a:cs typeface="Rockwell"/>
              </a:rPr>
              <a:t> </a:t>
            </a:r>
            <a:r>
              <a:rPr sz="1700" spc="-25" dirty="0">
                <a:latin typeface="Rockwell"/>
                <a:cs typeface="Rockwell"/>
              </a:rPr>
              <a:t>and </a:t>
            </a:r>
            <a:r>
              <a:rPr sz="1700" spc="-20" dirty="0">
                <a:latin typeface="Rockwell"/>
                <a:cs typeface="Rockwell"/>
              </a:rPr>
              <a:t>back</a:t>
            </a:r>
            <a:endParaRPr sz="1700" dirty="0">
              <a:latin typeface="Rockwell"/>
              <a:cs typeface="Rockwell"/>
            </a:endParaRPr>
          </a:p>
          <a:p>
            <a:pPr marL="194945" indent="-182880">
              <a:lnSpc>
                <a:spcPts val="2020"/>
              </a:lnSpc>
              <a:buClr>
                <a:srgbClr val="9E3611"/>
              </a:buClr>
              <a:buSzPct val="85294"/>
              <a:buFont typeface="Wingdings"/>
              <a:buChar char=""/>
              <a:tabLst>
                <a:tab pos="195580" algn="l"/>
              </a:tabLst>
            </a:pPr>
            <a:r>
              <a:rPr sz="1700" dirty="0">
                <a:latin typeface="Rockwell"/>
                <a:cs typeface="Rockwell"/>
              </a:rPr>
              <a:t>People</a:t>
            </a:r>
            <a:r>
              <a:rPr sz="1700" spc="-40" dirty="0">
                <a:latin typeface="Rockwell"/>
                <a:cs typeface="Rockwell"/>
              </a:rPr>
              <a:t> </a:t>
            </a:r>
            <a:r>
              <a:rPr sz="1700" dirty="0">
                <a:latin typeface="Rockwell"/>
                <a:cs typeface="Rockwell"/>
              </a:rPr>
              <a:t>may</a:t>
            </a:r>
            <a:r>
              <a:rPr sz="1700" spc="-15" dirty="0">
                <a:latin typeface="Rockwell"/>
                <a:cs typeface="Rockwell"/>
              </a:rPr>
              <a:t> </a:t>
            </a:r>
            <a:r>
              <a:rPr sz="1700" dirty="0">
                <a:latin typeface="Rockwell"/>
                <a:cs typeface="Rockwell"/>
              </a:rPr>
              <a:t>be</a:t>
            </a:r>
            <a:r>
              <a:rPr sz="1700" spc="-30" dirty="0">
                <a:latin typeface="Rockwell"/>
                <a:cs typeface="Rockwell"/>
              </a:rPr>
              <a:t> </a:t>
            </a:r>
            <a:r>
              <a:rPr sz="1700" dirty="0">
                <a:latin typeface="Rockwell"/>
                <a:cs typeface="Rockwell"/>
              </a:rPr>
              <a:t>deterred</a:t>
            </a:r>
            <a:r>
              <a:rPr sz="1700" spc="-20" dirty="0">
                <a:latin typeface="Rockwell"/>
                <a:cs typeface="Rockwell"/>
              </a:rPr>
              <a:t> </a:t>
            </a:r>
            <a:r>
              <a:rPr sz="1700" dirty="0">
                <a:latin typeface="Rockwell"/>
                <a:cs typeface="Rockwell"/>
              </a:rPr>
              <a:t>from</a:t>
            </a:r>
            <a:r>
              <a:rPr sz="1700" spc="-10" dirty="0">
                <a:latin typeface="Rockwell"/>
                <a:cs typeface="Rockwell"/>
              </a:rPr>
              <a:t> </a:t>
            </a:r>
            <a:r>
              <a:rPr sz="1700" dirty="0">
                <a:latin typeface="Rockwell"/>
                <a:cs typeface="Rockwell"/>
              </a:rPr>
              <a:t>going</a:t>
            </a:r>
            <a:r>
              <a:rPr sz="1700" spc="-20" dirty="0">
                <a:latin typeface="Rockwell"/>
                <a:cs typeface="Rockwell"/>
              </a:rPr>
              <a:t> </a:t>
            </a:r>
            <a:r>
              <a:rPr sz="1700" dirty="0">
                <a:latin typeface="Rockwell"/>
                <a:cs typeface="Rockwell"/>
              </a:rPr>
              <a:t>to</a:t>
            </a:r>
            <a:r>
              <a:rPr sz="1700" spc="-30" dirty="0">
                <a:latin typeface="Rockwell"/>
                <a:cs typeface="Rockwell"/>
              </a:rPr>
              <a:t> </a:t>
            </a:r>
            <a:r>
              <a:rPr sz="1700" dirty="0">
                <a:latin typeface="Rockwell"/>
                <a:cs typeface="Rockwell"/>
              </a:rPr>
              <a:t>a</a:t>
            </a:r>
            <a:r>
              <a:rPr sz="1700" spc="-25" dirty="0">
                <a:latin typeface="Rockwell"/>
                <a:cs typeface="Rockwell"/>
              </a:rPr>
              <a:t> </a:t>
            </a:r>
            <a:r>
              <a:rPr sz="1700" dirty="0">
                <a:latin typeface="Rockwell"/>
                <a:cs typeface="Rockwell"/>
              </a:rPr>
              <a:t>food</a:t>
            </a:r>
            <a:r>
              <a:rPr sz="1700" spc="-15" dirty="0">
                <a:latin typeface="Rockwell"/>
                <a:cs typeface="Rockwell"/>
              </a:rPr>
              <a:t> </a:t>
            </a:r>
            <a:r>
              <a:rPr sz="1700" dirty="0">
                <a:latin typeface="Rockwell"/>
                <a:cs typeface="Rockwell"/>
              </a:rPr>
              <a:t>bank</a:t>
            </a:r>
            <a:r>
              <a:rPr sz="1700" spc="-30" dirty="0">
                <a:latin typeface="Rockwell"/>
                <a:cs typeface="Rockwell"/>
              </a:rPr>
              <a:t> </a:t>
            </a:r>
            <a:r>
              <a:rPr sz="1700" dirty="0">
                <a:latin typeface="Rockwell"/>
                <a:cs typeface="Rockwell"/>
              </a:rPr>
              <a:t>due</a:t>
            </a:r>
            <a:r>
              <a:rPr sz="1700" spc="-20" dirty="0">
                <a:latin typeface="Rockwell"/>
                <a:cs typeface="Rockwell"/>
              </a:rPr>
              <a:t> </a:t>
            </a:r>
            <a:r>
              <a:rPr sz="1700" dirty="0">
                <a:latin typeface="Rockwell"/>
                <a:cs typeface="Rockwell"/>
              </a:rPr>
              <a:t>to</a:t>
            </a:r>
            <a:r>
              <a:rPr sz="1700" spc="-30" dirty="0">
                <a:latin typeface="Rockwell"/>
                <a:cs typeface="Rockwell"/>
              </a:rPr>
              <a:t> </a:t>
            </a:r>
            <a:r>
              <a:rPr sz="1700" dirty="0">
                <a:latin typeface="Rockwell"/>
                <a:cs typeface="Rockwell"/>
              </a:rPr>
              <a:t>the</a:t>
            </a:r>
            <a:r>
              <a:rPr sz="1700" spc="-25" dirty="0">
                <a:latin typeface="Rockwell"/>
                <a:cs typeface="Rockwell"/>
              </a:rPr>
              <a:t> </a:t>
            </a:r>
            <a:r>
              <a:rPr sz="1700" dirty="0">
                <a:latin typeface="Rockwell"/>
                <a:cs typeface="Rockwell"/>
              </a:rPr>
              <a:t>stigma</a:t>
            </a:r>
            <a:r>
              <a:rPr sz="1700" spc="-30" dirty="0">
                <a:latin typeface="Rockwell"/>
                <a:cs typeface="Rockwell"/>
              </a:rPr>
              <a:t> </a:t>
            </a:r>
            <a:r>
              <a:rPr sz="1700" dirty="0">
                <a:latin typeface="Rockwell"/>
                <a:cs typeface="Rockwell"/>
              </a:rPr>
              <a:t>that</a:t>
            </a:r>
            <a:r>
              <a:rPr sz="1700" spc="-20" dirty="0">
                <a:latin typeface="Rockwell"/>
                <a:cs typeface="Rockwell"/>
              </a:rPr>
              <a:t> </a:t>
            </a:r>
            <a:r>
              <a:rPr sz="1700" dirty="0">
                <a:latin typeface="Rockwell"/>
                <a:cs typeface="Rockwell"/>
              </a:rPr>
              <a:t>is</a:t>
            </a:r>
            <a:r>
              <a:rPr sz="1700" spc="-30" dirty="0">
                <a:latin typeface="Rockwell"/>
                <a:cs typeface="Rockwell"/>
              </a:rPr>
              <a:t> </a:t>
            </a:r>
            <a:r>
              <a:rPr sz="1700" dirty="0">
                <a:latin typeface="Rockwell"/>
                <a:cs typeface="Rockwell"/>
              </a:rPr>
              <a:t>attached</a:t>
            </a:r>
            <a:r>
              <a:rPr sz="1700" spc="-20" dirty="0">
                <a:latin typeface="Rockwell"/>
                <a:cs typeface="Rockwell"/>
              </a:rPr>
              <a:t> </a:t>
            </a:r>
            <a:r>
              <a:rPr sz="1700" dirty="0">
                <a:latin typeface="Rockwell"/>
                <a:cs typeface="Rockwell"/>
              </a:rPr>
              <a:t>to</a:t>
            </a:r>
            <a:r>
              <a:rPr sz="1700" spc="-25" dirty="0">
                <a:latin typeface="Rockwell"/>
                <a:cs typeface="Rockwell"/>
              </a:rPr>
              <a:t> it.</a:t>
            </a:r>
            <a:endParaRPr sz="1700" dirty="0">
              <a:latin typeface="Rockwell"/>
              <a:cs typeface="Rockwell"/>
            </a:endParaRPr>
          </a:p>
          <a:p>
            <a:pPr marL="194945" indent="-182880">
              <a:lnSpc>
                <a:spcPts val="2035"/>
              </a:lnSpc>
              <a:buClr>
                <a:srgbClr val="9E3611"/>
              </a:buClr>
              <a:buSzPct val="85294"/>
              <a:buFont typeface="Wingdings"/>
              <a:buChar char=""/>
              <a:tabLst>
                <a:tab pos="195580" algn="l"/>
              </a:tabLst>
            </a:pPr>
            <a:r>
              <a:rPr sz="1700" dirty="0">
                <a:latin typeface="Rockwell"/>
                <a:cs typeface="Rockwell"/>
              </a:rPr>
              <a:t>What</a:t>
            </a:r>
            <a:r>
              <a:rPr sz="1700" spc="-20" dirty="0">
                <a:latin typeface="Rockwell"/>
                <a:cs typeface="Rockwell"/>
              </a:rPr>
              <a:t> </a:t>
            </a:r>
            <a:r>
              <a:rPr sz="1700" dirty="0">
                <a:latin typeface="Rockwell"/>
                <a:cs typeface="Rockwell"/>
              </a:rPr>
              <a:t>can</a:t>
            </a:r>
            <a:r>
              <a:rPr sz="1700" spc="-10" dirty="0">
                <a:latin typeface="Rockwell"/>
                <a:cs typeface="Rockwell"/>
              </a:rPr>
              <a:t> </a:t>
            </a:r>
            <a:r>
              <a:rPr sz="1700" dirty="0">
                <a:latin typeface="Rockwell"/>
                <a:cs typeface="Rockwell"/>
              </a:rPr>
              <a:t>be</a:t>
            </a:r>
            <a:r>
              <a:rPr sz="1700" spc="-15" dirty="0">
                <a:latin typeface="Rockwell"/>
                <a:cs typeface="Rockwell"/>
              </a:rPr>
              <a:t> </a:t>
            </a:r>
            <a:r>
              <a:rPr sz="1700" dirty="0">
                <a:latin typeface="Rockwell"/>
                <a:cs typeface="Rockwell"/>
              </a:rPr>
              <a:t>done</a:t>
            </a:r>
            <a:r>
              <a:rPr sz="1700" spc="-5" dirty="0">
                <a:latin typeface="Rockwell"/>
                <a:cs typeface="Rockwell"/>
              </a:rPr>
              <a:t> </a:t>
            </a:r>
            <a:r>
              <a:rPr sz="1700" dirty="0">
                <a:latin typeface="Rockwell"/>
                <a:cs typeface="Rockwell"/>
              </a:rPr>
              <a:t>about</a:t>
            </a:r>
            <a:r>
              <a:rPr sz="1700" spc="-20" dirty="0">
                <a:latin typeface="Rockwell"/>
                <a:cs typeface="Rockwell"/>
              </a:rPr>
              <a:t> </a:t>
            </a:r>
            <a:r>
              <a:rPr sz="1700" dirty="0">
                <a:latin typeface="Rockwell"/>
                <a:cs typeface="Rockwell"/>
              </a:rPr>
              <a:t>the</a:t>
            </a:r>
            <a:r>
              <a:rPr sz="1700" spc="-15" dirty="0">
                <a:latin typeface="Rockwell"/>
                <a:cs typeface="Rockwell"/>
              </a:rPr>
              <a:t> </a:t>
            </a:r>
            <a:r>
              <a:rPr sz="1700" spc="-10" dirty="0">
                <a:latin typeface="Rockwell"/>
                <a:cs typeface="Rockwell"/>
              </a:rPr>
              <a:t>expired</a:t>
            </a:r>
            <a:r>
              <a:rPr sz="1700" spc="-15" dirty="0">
                <a:latin typeface="Rockwell"/>
                <a:cs typeface="Rockwell"/>
              </a:rPr>
              <a:t> </a:t>
            </a:r>
            <a:r>
              <a:rPr sz="1700" dirty="0">
                <a:latin typeface="Rockwell"/>
                <a:cs typeface="Rockwell"/>
              </a:rPr>
              <a:t>food? Can</a:t>
            </a:r>
            <a:r>
              <a:rPr sz="1700" spc="-25" dirty="0">
                <a:latin typeface="Rockwell"/>
                <a:cs typeface="Rockwell"/>
              </a:rPr>
              <a:t> </a:t>
            </a:r>
            <a:r>
              <a:rPr sz="1700" dirty="0">
                <a:latin typeface="Rockwell"/>
                <a:cs typeface="Rockwell"/>
              </a:rPr>
              <a:t>it be</a:t>
            </a:r>
            <a:r>
              <a:rPr sz="1700" spc="-20" dirty="0">
                <a:latin typeface="Rockwell"/>
                <a:cs typeface="Rockwell"/>
              </a:rPr>
              <a:t> </a:t>
            </a:r>
            <a:r>
              <a:rPr sz="1700" dirty="0">
                <a:latin typeface="Rockwell"/>
                <a:cs typeface="Rockwell"/>
              </a:rPr>
              <a:t>put</a:t>
            </a:r>
            <a:r>
              <a:rPr sz="1700" spc="-10" dirty="0">
                <a:latin typeface="Rockwell"/>
                <a:cs typeface="Rockwell"/>
              </a:rPr>
              <a:t> </a:t>
            </a:r>
            <a:r>
              <a:rPr sz="1700" dirty="0">
                <a:latin typeface="Rockwell"/>
                <a:cs typeface="Rockwell"/>
              </a:rPr>
              <a:t>to</a:t>
            </a:r>
            <a:r>
              <a:rPr sz="1700" spc="-15" dirty="0">
                <a:latin typeface="Rockwell"/>
                <a:cs typeface="Rockwell"/>
              </a:rPr>
              <a:t> </a:t>
            </a:r>
            <a:r>
              <a:rPr sz="1700" dirty="0">
                <a:latin typeface="Rockwell"/>
                <a:cs typeface="Rockwell"/>
              </a:rPr>
              <a:t>better</a:t>
            </a:r>
            <a:r>
              <a:rPr sz="1700" spc="-10" dirty="0">
                <a:latin typeface="Rockwell"/>
                <a:cs typeface="Rockwell"/>
              </a:rPr>
              <a:t> </a:t>
            </a:r>
            <a:r>
              <a:rPr sz="1700" dirty="0">
                <a:latin typeface="Rockwell"/>
                <a:cs typeface="Rockwell"/>
              </a:rPr>
              <a:t>use</a:t>
            </a:r>
            <a:r>
              <a:rPr sz="1700" spc="-20" dirty="0">
                <a:latin typeface="Rockwell"/>
                <a:cs typeface="Rockwell"/>
              </a:rPr>
              <a:t> </a:t>
            </a:r>
            <a:r>
              <a:rPr sz="1700" dirty="0">
                <a:latin typeface="Rockwell"/>
                <a:cs typeface="Rockwell"/>
              </a:rPr>
              <a:t>instead</a:t>
            </a:r>
            <a:r>
              <a:rPr sz="1700" spc="-5" dirty="0">
                <a:latin typeface="Rockwell"/>
                <a:cs typeface="Rockwell"/>
              </a:rPr>
              <a:t> </a:t>
            </a:r>
            <a:r>
              <a:rPr sz="1700" dirty="0">
                <a:latin typeface="Rockwell"/>
                <a:cs typeface="Rockwell"/>
              </a:rPr>
              <a:t>of</a:t>
            </a:r>
            <a:r>
              <a:rPr sz="1700" spc="-10" dirty="0">
                <a:latin typeface="Rockwell"/>
                <a:cs typeface="Rockwell"/>
              </a:rPr>
              <a:t> </a:t>
            </a:r>
            <a:r>
              <a:rPr sz="1700" dirty="0">
                <a:latin typeface="Rockwell"/>
                <a:cs typeface="Rockwell"/>
              </a:rPr>
              <a:t>just</a:t>
            </a:r>
            <a:r>
              <a:rPr sz="1700" spc="-10" dirty="0">
                <a:latin typeface="Rockwell"/>
                <a:cs typeface="Rockwell"/>
              </a:rPr>
              <a:t> </a:t>
            </a:r>
            <a:r>
              <a:rPr sz="1700" dirty="0">
                <a:latin typeface="Rockwell"/>
                <a:cs typeface="Rockwell"/>
              </a:rPr>
              <a:t>disposing</a:t>
            </a:r>
            <a:r>
              <a:rPr sz="1700" spc="-5" dirty="0">
                <a:latin typeface="Rockwell"/>
                <a:cs typeface="Rockwell"/>
              </a:rPr>
              <a:t> </a:t>
            </a:r>
            <a:r>
              <a:rPr sz="1700" spc="-25" dirty="0">
                <a:latin typeface="Rockwell"/>
                <a:cs typeface="Rockwell"/>
              </a:rPr>
              <a:t>it?</a:t>
            </a:r>
            <a:endParaRPr sz="1700" dirty="0">
              <a:latin typeface="Rockwell"/>
              <a:cs typeface="Rockwe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6362" y="982091"/>
            <a:ext cx="3289465" cy="521335"/>
          </a:xfrm>
          <a:prstGeom prst="rect">
            <a:avLst/>
          </a:prstGeom>
        </p:spPr>
      </p:pic>
      <p:sp>
        <p:nvSpPr>
          <p:cNvPr id="3" name="object 3"/>
          <p:cNvSpPr txBox="1"/>
          <p:nvPr/>
        </p:nvSpPr>
        <p:spPr>
          <a:xfrm>
            <a:off x="1142796" y="1800555"/>
            <a:ext cx="4626610" cy="4672965"/>
          </a:xfrm>
          <a:prstGeom prst="rect">
            <a:avLst/>
          </a:prstGeom>
        </p:spPr>
        <p:txBody>
          <a:bodyPr vert="horz" wrap="square" lIns="0" tIns="12065" rIns="0" bIns="0" rtlCol="0">
            <a:spAutoFit/>
          </a:bodyPr>
          <a:lstStyle/>
          <a:p>
            <a:pPr marL="194945" indent="-182880">
              <a:lnSpc>
                <a:spcPct val="100000"/>
              </a:lnSpc>
              <a:spcBef>
                <a:spcPts val="95"/>
              </a:spcBef>
              <a:buClr>
                <a:srgbClr val="9E3611"/>
              </a:buClr>
              <a:buSzPct val="84210"/>
              <a:buFont typeface="Wingdings"/>
              <a:buChar char=""/>
              <a:tabLst>
                <a:tab pos="195580" algn="l"/>
              </a:tabLst>
            </a:pPr>
            <a:r>
              <a:rPr sz="1900" dirty="0">
                <a:latin typeface="Rockwell"/>
                <a:cs typeface="Rockwell"/>
              </a:rPr>
              <a:t>The</a:t>
            </a:r>
            <a:r>
              <a:rPr sz="1900" spc="-50" dirty="0">
                <a:latin typeface="Rockwell"/>
                <a:cs typeface="Rockwell"/>
              </a:rPr>
              <a:t> </a:t>
            </a:r>
            <a:r>
              <a:rPr sz="1900" dirty="0">
                <a:latin typeface="Rockwell"/>
                <a:cs typeface="Rockwell"/>
              </a:rPr>
              <a:t>platform</a:t>
            </a:r>
            <a:r>
              <a:rPr sz="1900" spc="-50" dirty="0">
                <a:latin typeface="Rockwell"/>
                <a:cs typeface="Rockwell"/>
              </a:rPr>
              <a:t> </a:t>
            </a:r>
            <a:r>
              <a:rPr sz="1900" dirty="0">
                <a:latin typeface="Rockwell"/>
                <a:cs typeface="Rockwell"/>
              </a:rPr>
              <a:t>will</a:t>
            </a:r>
            <a:r>
              <a:rPr sz="1900" spc="-55" dirty="0">
                <a:latin typeface="Rockwell"/>
                <a:cs typeface="Rockwell"/>
              </a:rPr>
              <a:t> </a:t>
            </a:r>
            <a:r>
              <a:rPr sz="1900" spc="-10" dirty="0">
                <a:latin typeface="Rockwell"/>
                <a:cs typeface="Rockwell"/>
              </a:rPr>
              <a:t>have</a:t>
            </a:r>
            <a:r>
              <a:rPr sz="1900" spc="-50" dirty="0">
                <a:latin typeface="Rockwell"/>
                <a:cs typeface="Rockwell"/>
              </a:rPr>
              <a:t> </a:t>
            </a:r>
            <a:r>
              <a:rPr sz="1900" dirty="0">
                <a:latin typeface="Rockwell"/>
                <a:cs typeface="Rockwell"/>
              </a:rPr>
              <a:t>3</a:t>
            </a:r>
            <a:r>
              <a:rPr sz="1900" spc="-50" dirty="0">
                <a:latin typeface="Rockwell"/>
                <a:cs typeface="Rockwell"/>
              </a:rPr>
              <a:t> </a:t>
            </a:r>
            <a:r>
              <a:rPr sz="1900" dirty="0">
                <a:latin typeface="Rockwell"/>
                <a:cs typeface="Rockwell"/>
              </a:rPr>
              <a:t>main</a:t>
            </a:r>
            <a:r>
              <a:rPr sz="1900" spc="-40" dirty="0">
                <a:latin typeface="Rockwell"/>
                <a:cs typeface="Rockwell"/>
              </a:rPr>
              <a:t> </a:t>
            </a:r>
            <a:r>
              <a:rPr sz="1900" spc="-10" dirty="0">
                <a:latin typeface="Rockwell"/>
                <a:cs typeface="Rockwell"/>
              </a:rPr>
              <a:t>options:</a:t>
            </a:r>
            <a:endParaRPr sz="1900">
              <a:latin typeface="Rockwell"/>
              <a:cs typeface="Rockwell"/>
            </a:endParaRPr>
          </a:p>
          <a:p>
            <a:pPr>
              <a:lnSpc>
                <a:spcPct val="100000"/>
              </a:lnSpc>
              <a:spcBef>
                <a:spcPts val="70"/>
              </a:spcBef>
              <a:buClr>
                <a:srgbClr val="9E3611"/>
              </a:buClr>
              <a:buFont typeface="Wingdings"/>
              <a:buChar char=""/>
            </a:pPr>
            <a:endParaRPr sz="1000">
              <a:latin typeface="Rockwell"/>
              <a:cs typeface="Rockwell"/>
            </a:endParaRPr>
          </a:p>
          <a:p>
            <a:pPr marL="189230" indent="-177165">
              <a:lnSpc>
                <a:spcPct val="100000"/>
              </a:lnSpc>
              <a:buClr>
                <a:srgbClr val="9E3611"/>
              </a:buClr>
              <a:buSzPct val="84210"/>
              <a:buFont typeface="Wingdings"/>
              <a:buChar char=""/>
              <a:tabLst>
                <a:tab pos="189865" algn="l"/>
              </a:tabLst>
            </a:pPr>
            <a:r>
              <a:rPr sz="1900" dirty="0">
                <a:latin typeface="Rockwell"/>
                <a:cs typeface="Rockwell"/>
              </a:rPr>
              <a:t>1.</a:t>
            </a:r>
            <a:r>
              <a:rPr sz="1900" b="1" dirty="0">
                <a:latin typeface="Rockwell"/>
                <a:cs typeface="Rockwell"/>
              </a:rPr>
              <a:t>GIVE</a:t>
            </a:r>
            <a:r>
              <a:rPr sz="1900" b="1" spc="-105" dirty="0">
                <a:latin typeface="Rockwell"/>
                <a:cs typeface="Rockwell"/>
              </a:rPr>
              <a:t> </a:t>
            </a:r>
            <a:r>
              <a:rPr sz="1900" b="1" spc="-20" dirty="0">
                <a:latin typeface="Rockwell"/>
                <a:cs typeface="Rockwell"/>
              </a:rPr>
              <a:t>FOOD</a:t>
            </a:r>
            <a:endParaRPr sz="1900">
              <a:latin typeface="Rockwell"/>
              <a:cs typeface="Rockwell"/>
            </a:endParaRPr>
          </a:p>
          <a:p>
            <a:pPr marL="193675">
              <a:lnSpc>
                <a:spcPct val="100000"/>
              </a:lnSpc>
              <a:spcBef>
                <a:spcPts val="515"/>
              </a:spcBef>
            </a:pPr>
            <a:r>
              <a:rPr sz="1900" dirty="0">
                <a:latin typeface="Rockwell"/>
                <a:cs typeface="Rockwell"/>
              </a:rPr>
              <a:t>The</a:t>
            </a:r>
            <a:r>
              <a:rPr sz="1900" spc="-40" dirty="0">
                <a:latin typeface="Rockwell"/>
                <a:cs typeface="Rockwell"/>
              </a:rPr>
              <a:t> </a:t>
            </a:r>
            <a:r>
              <a:rPr sz="1900" dirty="0">
                <a:latin typeface="Rockwell"/>
                <a:cs typeface="Rockwell"/>
              </a:rPr>
              <a:t>user</a:t>
            </a:r>
            <a:r>
              <a:rPr sz="1900" spc="-30" dirty="0">
                <a:latin typeface="Rockwell"/>
                <a:cs typeface="Rockwell"/>
              </a:rPr>
              <a:t> </a:t>
            </a:r>
            <a:r>
              <a:rPr sz="1900" dirty="0">
                <a:latin typeface="Rockwell"/>
                <a:cs typeface="Rockwell"/>
              </a:rPr>
              <a:t>can</a:t>
            </a:r>
            <a:r>
              <a:rPr sz="1900" spc="-35" dirty="0">
                <a:latin typeface="Rockwell"/>
                <a:cs typeface="Rockwell"/>
              </a:rPr>
              <a:t> </a:t>
            </a:r>
            <a:r>
              <a:rPr sz="1900" dirty="0">
                <a:latin typeface="Rockwell"/>
                <a:cs typeface="Rockwell"/>
              </a:rPr>
              <a:t>choose</a:t>
            </a:r>
            <a:r>
              <a:rPr sz="1900" spc="-40" dirty="0">
                <a:latin typeface="Rockwell"/>
                <a:cs typeface="Rockwell"/>
              </a:rPr>
              <a:t> </a:t>
            </a:r>
            <a:r>
              <a:rPr sz="1900" dirty="0">
                <a:latin typeface="Rockwell"/>
                <a:cs typeface="Rockwell"/>
              </a:rPr>
              <a:t>to</a:t>
            </a:r>
            <a:r>
              <a:rPr sz="1900" spc="-35" dirty="0">
                <a:latin typeface="Rockwell"/>
                <a:cs typeface="Rockwell"/>
              </a:rPr>
              <a:t> </a:t>
            </a:r>
            <a:r>
              <a:rPr sz="1900" dirty="0">
                <a:latin typeface="Rockwell"/>
                <a:cs typeface="Rockwell"/>
              </a:rPr>
              <a:t>donate</a:t>
            </a:r>
            <a:r>
              <a:rPr sz="1900" spc="-40" dirty="0">
                <a:latin typeface="Rockwell"/>
                <a:cs typeface="Rockwell"/>
              </a:rPr>
              <a:t> </a:t>
            </a:r>
            <a:r>
              <a:rPr sz="1900" spc="-20" dirty="0">
                <a:latin typeface="Rockwell"/>
                <a:cs typeface="Rockwell"/>
              </a:rPr>
              <a:t>food</a:t>
            </a:r>
            <a:endParaRPr sz="1900">
              <a:latin typeface="Rockwell"/>
              <a:cs typeface="Rockwell"/>
            </a:endParaRPr>
          </a:p>
          <a:p>
            <a:pPr>
              <a:lnSpc>
                <a:spcPct val="100000"/>
              </a:lnSpc>
              <a:spcBef>
                <a:spcPts val="65"/>
              </a:spcBef>
            </a:pPr>
            <a:endParaRPr sz="1350">
              <a:latin typeface="Rockwell"/>
              <a:cs typeface="Rockwell"/>
            </a:endParaRPr>
          </a:p>
          <a:p>
            <a:pPr marL="194945" indent="-182880">
              <a:lnSpc>
                <a:spcPct val="100000"/>
              </a:lnSpc>
              <a:buClr>
                <a:srgbClr val="9E3611"/>
              </a:buClr>
              <a:buSzPct val="84210"/>
              <a:buFont typeface="Wingdings"/>
              <a:buChar char=""/>
              <a:tabLst>
                <a:tab pos="195580" algn="l"/>
              </a:tabLst>
            </a:pPr>
            <a:r>
              <a:rPr sz="1900" spc="-10" dirty="0">
                <a:latin typeface="Rockwell"/>
                <a:cs typeface="Rockwell"/>
              </a:rPr>
              <a:t>2.</a:t>
            </a:r>
            <a:r>
              <a:rPr sz="1900" spc="-165" dirty="0">
                <a:latin typeface="Rockwell"/>
                <a:cs typeface="Rockwell"/>
              </a:rPr>
              <a:t> </a:t>
            </a:r>
            <a:r>
              <a:rPr sz="1900" b="1" dirty="0">
                <a:latin typeface="Rockwell"/>
                <a:cs typeface="Rockwell"/>
              </a:rPr>
              <a:t>EAT</a:t>
            </a:r>
            <a:r>
              <a:rPr sz="1900" b="1" spc="-95" dirty="0">
                <a:latin typeface="Rockwell"/>
                <a:cs typeface="Rockwell"/>
              </a:rPr>
              <a:t> </a:t>
            </a:r>
            <a:r>
              <a:rPr sz="1900" b="1" dirty="0">
                <a:latin typeface="Rockwell"/>
                <a:cs typeface="Rockwell"/>
              </a:rPr>
              <a:t>SOME</a:t>
            </a:r>
            <a:r>
              <a:rPr sz="1900" b="1" spc="-60" dirty="0">
                <a:latin typeface="Rockwell"/>
                <a:cs typeface="Rockwell"/>
              </a:rPr>
              <a:t> </a:t>
            </a:r>
            <a:r>
              <a:rPr sz="1900" b="1" spc="-20" dirty="0">
                <a:latin typeface="Rockwell"/>
                <a:cs typeface="Rockwell"/>
              </a:rPr>
              <a:t>FOOD</a:t>
            </a:r>
            <a:endParaRPr sz="1900">
              <a:latin typeface="Rockwell"/>
              <a:cs typeface="Rockwell"/>
            </a:endParaRPr>
          </a:p>
          <a:p>
            <a:pPr marL="189230">
              <a:lnSpc>
                <a:spcPct val="100000"/>
              </a:lnSpc>
              <a:spcBef>
                <a:spcPts val="520"/>
              </a:spcBef>
            </a:pPr>
            <a:r>
              <a:rPr sz="1900" dirty="0">
                <a:latin typeface="Rockwell"/>
                <a:cs typeface="Rockwell"/>
              </a:rPr>
              <a:t>The</a:t>
            </a:r>
            <a:r>
              <a:rPr sz="1900" spc="-30" dirty="0">
                <a:latin typeface="Rockwell"/>
                <a:cs typeface="Rockwell"/>
              </a:rPr>
              <a:t> </a:t>
            </a:r>
            <a:r>
              <a:rPr sz="1900" dirty="0">
                <a:latin typeface="Rockwell"/>
                <a:cs typeface="Rockwell"/>
              </a:rPr>
              <a:t>user</a:t>
            </a:r>
            <a:r>
              <a:rPr sz="1900" spc="-25" dirty="0">
                <a:latin typeface="Rockwell"/>
                <a:cs typeface="Rockwell"/>
              </a:rPr>
              <a:t> </a:t>
            </a:r>
            <a:r>
              <a:rPr sz="1900" dirty="0">
                <a:latin typeface="Rockwell"/>
                <a:cs typeface="Rockwell"/>
              </a:rPr>
              <a:t>can</a:t>
            </a:r>
            <a:r>
              <a:rPr sz="1900" spc="-25" dirty="0">
                <a:latin typeface="Rockwell"/>
                <a:cs typeface="Rockwell"/>
              </a:rPr>
              <a:t> </a:t>
            </a:r>
            <a:r>
              <a:rPr sz="1900" dirty="0">
                <a:latin typeface="Rockwell"/>
                <a:cs typeface="Rockwell"/>
              </a:rPr>
              <a:t>choose</a:t>
            </a:r>
            <a:r>
              <a:rPr sz="1900" spc="-30" dirty="0">
                <a:latin typeface="Rockwell"/>
                <a:cs typeface="Rockwell"/>
              </a:rPr>
              <a:t> </a:t>
            </a:r>
            <a:r>
              <a:rPr sz="1900" dirty="0">
                <a:latin typeface="Rockwell"/>
                <a:cs typeface="Rockwell"/>
              </a:rPr>
              <a:t>to</a:t>
            </a:r>
            <a:r>
              <a:rPr sz="1900" spc="-20" dirty="0">
                <a:latin typeface="Rockwell"/>
                <a:cs typeface="Rockwell"/>
              </a:rPr>
              <a:t> </a:t>
            </a:r>
            <a:r>
              <a:rPr sz="1900" dirty="0">
                <a:latin typeface="Rockwell"/>
                <a:cs typeface="Rockwell"/>
              </a:rPr>
              <a:t>look</a:t>
            </a:r>
            <a:r>
              <a:rPr sz="1900" spc="-45" dirty="0">
                <a:latin typeface="Rockwell"/>
                <a:cs typeface="Rockwell"/>
              </a:rPr>
              <a:t> </a:t>
            </a:r>
            <a:r>
              <a:rPr sz="1900" dirty="0">
                <a:latin typeface="Rockwell"/>
                <a:cs typeface="Rockwell"/>
              </a:rPr>
              <a:t>for</a:t>
            </a:r>
            <a:r>
              <a:rPr sz="1900" spc="-35" dirty="0">
                <a:latin typeface="Rockwell"/>
                <a:cs typeface="Rockwell"/>
              </a:rPr>
              <a:t> </a:t>
            </a:r>
            <a:r>
              <a:rPr sz="1900" spc="-20" dirty="0">
                <a:latin typeface="Rockwell"/>
                <a:cs typeface="Rockwell"/>
              </a:rPr>
              <a:t>food</a:t>
            </a:r>
            <a:endParaRPr sz="1900">
              <a:latin typeface="Rockwell"/>
              <a:cs typeface="Rockwell"/>
            </a:endParaRPr>
          </a:p>
          <a:p>
            <a:pPr>
              <a:lnSpc>
                <a:spcPct val="100000"/>
              </a:lnSpc>
              <a:spcBef>
                <a:spcPts val="65"/>
              </a:spcBef>
            </a:pPr>
            <a:endParaRPr sz="1350">
              <a:latin typeface="Rockwell"/>
              <a:cs typeface="Rockwell"/>
            </a:endParaRPr>
          </a:p>
          <a:p>
            <a:pPr marL="194945" indent="-182880">
              <a:lnSpc>
                <a:spcPct val="100000"/>
              </a:lnSpc>
              <a:buClr>
                <a:srgbClr val="9E3611"/>
              </a:buClr>
              <a:buSzPct val="84210"/>
              <a:buFont typeface="Wingdings"/>
              <a:buChar char=""/>
              <a:tabLst>
                <a:tab pos="195580" algn="l"/>
              </a:tabLst>
            </a:pPr>
            <a:r>
              <a:rPr sz="1900" spc="-10" dirty="0">
                <a:latin typeface="Rockwell"/>
                <a:cs typeface="Rockwell"/>
              </a:rPr>
              <a:t>3.</a:t>
            </a:r>
            <a:r>
              <a:rPr sz="1900" spc="-165" dirty="0">
                <a:latin typeface="Rockwell"/>
                <a:cs typeface="Rockwell"/>
              </a:rPr>
              <a:t> </a:t>
            </a:r>
            <a:r>
              <a:rPr sz="1900" b="1" dirty="0">
                <a:latin typeface="Rockwell"/>
                <a:cs typeface="Rockwell"/>
              </a:rPr>
              <a:t>DELIVER</a:t>
            </a:r>
            <a:r>
              <a:rPr sz="1900" b="1" spc="-85" dirty="0">
                <a:latin typeface="Rockwell"/>
                <a:cs typeface="Rockwell"/>
              </a:rPr>
              <a:t> </a:t>
            </a:r>
            <a:r>
              <a:rPr sz="1900" b="1" spc="-20" dirty="0">
                <a:latin typeface="Rockwell"/>
                <a:cs typeface="Rockwell"/>
              </a:rPr>
              <a:t>FOOD</a:t>
            </a:r>
            <a:endParaRPr sz="1900">
              <a:latin typeface="Rockwell"/>
              <a:cs typeface="Rockwell"/>
            </a:endParaRPr>
          </a:p>
          <a:p>
            <a:pPr marL="250190" marR="433705" indent="-60960">
              <a:lnSpc>
                <a:spcPts val="2800"/>
              </a:lnSpc>
              <a:spcBef>
                <a:spcPts val="175"/>
              </a:spcBef>
            </a:pPr>
            <a:r>
              <a:rPr sz="1900" dirty="0">
                <a:latin typeface="Rockwell"/>
                <a:cs typeface="Rockwell"/>
              </a:rPr>
              <a:t>Lastly</a:t>
            </a:r>
            <a:r>
              <a:rPr sz="1900" spc="-35" dirty="0">
                <a:latin typeface="Rockwell"/>
                <a:cs typeface="Rockwell"/>
              </a:rPr>
              <a:t> </a:t>
            </a:r>
            <a:r>
              <a:rPr sz="1900" dirty="0">
                <a:latin typeface="Rockwell"/>
                <a:cs typeface="Rockwell"/>
              </a:rPr>
              <a:t>the</a:t>
            </a:r>
            <a:r>
              <a:rPr sz="1900" spc="-45" dirty="0">
                <a:latin typeface="Rockwell"/>
                <a:cs typeface="Rockwell"/>
              </a:rPr>
              <a:t> </a:t>
            </a:r>
            <a:r>
              <a:rPr sz="1900" dirty="0">
                <a:latin typeface="Rockwell"/>
                <a:cs typeface="Rockwell"/>
              </a:rPr>
              <a:t>user</a:t>
            </a:r>
            <a:r>
              <a:rPr sz="1900" spc="-40" dirty="0">
                <a:latin typeface="Rockwell"/>
                <a:cs typeface="Rockwell"/>
              </a:rPr>
              <a:t> </a:t>
            </a:r>
            <a:r>
              <a:rPr sz="1900" dirty="0">
                <a:latin typeface="Rockwell"/>
                <a:cs typeface="Rockwell"/>
              </a:rPr>
              <a:t>can</a:t>
            </a:r>
            <a:r>
              <a:rPr sz="1900" spc="-40" dirty="0">
                <a:latin typeface="Rockwell"/>
                <a:cs typeface="Rockwell"/>
              </a:rPr>
              <a:t> </a:t>
            </a:r>
            <a:r>
              <a:rPr sz="1900" dirty="0">
                <a:latin typeface="Rockwell"/>
                <a:cs typeface="Rockwell"/>
              </a:rPr>
              <a:t>choose</a:t>
            </a:r>
            <a:r>
              <a:rPr sz="1900" spc="-40" dirty="0">
                <a:latin typeface="Rockwell"/>
                <a:cs typeface="Rockwell"/>
              </a:rPr>
              <a:t> </a:t>
            </a:r>
            <a:r>
              <a:rPr sz="1900" dirty="0">
                <a:latin typeface="Rockwell"/>
                <a:cs typeface="Rockwell"/>
              </a:rPr>
              <a:t>to</a:t>
            </a:r>
            <a:r>
              <a:rPr sz="1900" spc="-45" dirty="0">
                <a:latin typeface="Rockwell"/>
                <a:cs typeface="Rockwell"/>
              </a:rPr>
              <a:t> </a:t>
            </a:r>
            <a:r>
              <a:rPr sz="1900" dirty="0">
                <a:latin typeface="Rockwell"/>
                <a:cs typeface="Rockwell"/>
              </a:rPr>
              <a:t>help</a:t>
            </a:r>
            <a:r>
              <a:rPr sz="1900" spc="-65" dirty="0">
                <a:latin typeface="Rockwell"/>
                <a:cs typeface="Rockwell"/>
              </a:rPr>
              <a:t> </a:t>
            </a:r>
            <a:r>
              <a:rPr sz="1900" spc="-25" dirty="0">
                <a:latin typeface="Rockwell"/>
                <a:cs typeface="Rockwell"/>
              </a:rPr>
              <a:t>to </a:t>
            </a:r>
            <a:r>
              <a:rPr sz="1900" spc="-10" dirty="0">
                <a:latin typeface="Rockwell"/>
                <a:cs typeface="Rockwell"/>
              </a:rPr>
              <a:t>deliver</a:t>
            </a:r>
            <a:r>
              <a:rPr sz="1900" spc="-80" dirty="0">
                <a:latin typeface="Rockwell"/>
                <a:cs typeface="Rockwell"/>
              </a:rPr>
              <a:t> </a:t>
            </a:r>
            <a:r>
              <a:rPr sz="1900" dirty="0">
                <a:latin typeface="Rockwell"/>
                <a:cs typeface="Rockwell"/>
              </a:rPr>
              <a:t>the</a:t>
            </a:r>
            <a:r>
              <a:rPr sz="1900" spc="-60" dirty="0">
                <a:latin typeface="Rockwell"/>
                <a:cs typeface="Rockwell"/>
              </a:rPr>
              <a:t> </a:t>
            </a:r>
            <a:r>
              <a:rPr sz="1900" spc="-20" dirty="0">
                <a:latin typeface="Rockwell"/>
                <a:cs typeface="Rockwell"/>
              </a:rPr>
              <a:t>food</a:t>
            </a:r>
            <a:endParaRPr sz="1900">
              <a:latin typeface="Rockwell"/>
              <a:cs typeface="Rockwell"/>
            </a:endParaRPr>
          </a:p>
          <a:p>
            <a:pPr marL="194945" indent="-182880">
              <a:lnSpc>
                <a:spcPct val="100000"/>
              </a:lnSpc>
              <a:spcBef>
                <a:spcPts val="335"/>
              </a:spcBef>
              <a:buClr>
                <a:srgbClr val="9E3611"/>
              </a:buClr>
              <a:buSzPct val="84210"/>
              <a:buFont typeface="Wingdings"/>
              <a:buChar char=""/>
              <a:tabLst>
                <a:tab pos="195580" algn="l"/>
              </a:tabLst>
            </a:pPr>
            <a:r>
              <a:rPr sz="1900" spc="-10" dirty="0">
                <a:latin typeface="Rockwell"/>
                <a:cs typeface="Rockwell"/>
              </a:rPr>
              <a:t>4.</a:t>
            </a:r>
            <a:r>
              <a:rPr sz="1900" spc="-165" dirty="0">
                <a:latin typeface="Rockwell"/>
                <a:cs typeface="Rockwell"/>
              </a:rPr>
              <a:t> </a:t>
            </a:r>
            <a:r>
              <a:rPr sz="1900" b="1" spc="-20" dirty="0">
                <a:latin typeface="Rockwell"/>
                <a:cs typeface="Rockwell"/>
              </a:rPr>
              <a:t>HOME</a:t>
            </a:r>
            <a:endParaRPr sz="1900">
              <a:latin typeface="Rockwell"/>
              <a:cs typeface="Rockwell"/>
            </a:endParaRPr>
          </a:p>
          <a:p>
            <a:pPr marL="192405" marR="5080">
              <a:lnSpc>
                <a:spcPct val="70000"/>
              </a:lnSpc>
              <a:spcBef>
                <a:spcPts val="1200"/>
              </a:spcBef>
            </a:pPr>
            <a:r>
              <a:rPr sz="1900" dirty="0">
                <a:latin typeface="Rockwell"/>
                <a:cs typeface="Rockwell"/>
              </a:rPr>
              <a:t>The</a:t>
            </a:r>
            <a:r>
              <a:rPr sz="1900" spc="-60" dirty="0">
                <a:latin typeface="Rockwell"/>
                <a:cs typeface="Rockwell"/>
              </a:rPr>
              <a:t> </a:t>
            </a:r>
            <a:r>
              <a:rPr sz="1900" dirty="0">
                <a:latin typeface="Rockwell"/>
                <a:cs typeface="Rockwell"/>
              </a:rPr>
              <a:t>home</a:t>
            </a:r>
            <a:r>
              <a:rPr sz="1900" spc="-60" dirty="0">
                <a:latin typeface="Rockwell"/>
                <a:cs typeface="Rockwell"/>
              </a:rPr>
              <a:t> </a:t>
            </a:r>
            <a:r>
              <a:rPr sz="1900" dirty="0">
                <a:latin typeface="Rockwell"/>
                <a:cs typeface="Rockwell"/>
              </a:rPr>
              <a:t>page</a:t>
            </a:r>
            <a:r>
              <a:rPr sz="1900" spc="-60" dirty="0">
                <a:latin typeface="Rockwell"/>
                <a:cs typeface="Rockwell"/>
              </a:rPr>
              <a:t> </a:t>
            </a:r>
            <a:r>
              <a:rPr sz="1900" spc="-25" dirty="0">
                <a:latin typeface="Rockwell"/>
                <a:cs typeface="Rockwell"/>
              </a:rPr>
              <a:t>where</a:t>
            </a:r>
            <a:r>
              <a:rPr sz="1900" spc="-80" dirty="0">
                <a:latin typeface="Rockwell"/>
                <a:cs typeface="Rockwell"/>
              </a:rPr>
              <a:t> </a:t>
            </a:r>
            <a:r>
              <a:rPr sz="1900" spc="-10" dirty="0">
                <a:latin typeface="Rockwell"/>
                <a:cs typeface="Rockwell"/>
              </a:rPr>
              <a:t>everything</a:t>
            </a:r>
            <a:r>
              <a:rPr sz="1900" spc="-70" dirty="0">
                <a:latin typeface="Rockwell"/>
                <a:cs typeface="Rockwell"/>
              </a:rPr>
              <a:t> </a:t>
            </a:r>
            <a:r>
              <a:rPr sz="1900" spc="-10" dirty="0">
                <a:latin typeface="Rockwell"/>
                <a:cs typeface="Rockwell"/>
              </a:rPr>
              <a:t>exists together</a:t>
            </a:r>
            <a:endParaRPr sz="1900">
              <a:latin typeface="Rockwell"/>
              <a:cs typeface="Rockwell"/>
            </a:endParaRPr>
          </a:p>
        </p:txBody>
      </p:sp>
      <p:pic>
        <p:nvPicPr>
          <p:cNvPr id="4" name="object 4"/>
          <p:cNvPicPr/>
          <p:nvPr/>
        </p:nvPicPr>
        <p:blipFill>
          <a:blip r:embed="rId3" cstate="print"/>
          <a:stretch>
            <a:fillRect/>
          </a:stretch>
        </p:blipFill>
        <p:spPr>
          <a:xfrm>
            <a:off x="7264907" y="0"/>
            <a:ext cx="3857244" cy="68579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TotalTime>
  <Words>2940</Words>
  <Application>Microsoft Office PowerPoint</Application>
  <PresentationFormat>Widescreen</PresentationFormat>
  <Paragraphs>189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Rockwell</vt:lpstr>
      <vt:lpstr>SF UI Text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Solutions: Addressing Challenges Impactfully</dc:title>
  <dc:creator>ian marc</dc:creator>
  <cp:lastModifiedBy>ian marc</cp:lastModifiedBy>
  <cp:revision>3</cp:revision>
  <dcterms:created xsi:type="dcterms:W3CDTF">2023-05-23T09:56:07Z</dcterms:created>
  <dcterms:modified xsi:type="dcterms:W3CDTF">2023-05-23T15:02:25Z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2023-05-14T00:00:00Z</vt:filetime>
  </property>
  <property fmtid="{D5CDD505-2E9C-101B-9397-08002B2CF9AE}" pid="3" name="Creator">
    <vt:lpwstr>Microsoft® PowerPoint® for Microsoft 365</vt:lpwstr>
  </property>
  <property fmtid="{D5CDD505-2E9C-101B-9397-08002B2CF9AE}" pid="4" name="LastSaved">
    <vt:filetime>2023-05-23T00:00:00Z</vt:filetime>
  </property>
  <property fmtid="{D5CDD505-2E9C-101B-9397-08002B2CF9AE}" pid="5" name="Producer">
    <vt:lpwstr>Microsoft® PowerPoint® for Microsoft 365</vt:lpwstr>
  </property>
</Properties>
</file>